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7" r:id="rId7"/>
    <p:sldId id="268" r:id="rId8"/>
    <p:sldId id="269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맑은 고딕" panose="020B0503020000020004" pitchFamily="34" charset="-127"/>
      <p:regular r:id="rId13"/>
      <p:bold r:id="rId14"/>
    </p:embeddedFont>
    <p:embeddedFont>
      <p:font typeface="Quicksand SemiBold" pitchFamily="2" charset="0"/>
      <p:bold r:id="rId1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5B322A-EF26-6A11-C871-87C46B8F7F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78E8CA-9A61-3848-5F6E-77E70287ED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38C8DF-DD6A-ECD0-F47F-D4101CE72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FF5349-855C-4877-3D7E-55CE30602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DA5A3D-6ED7-1299-F5DB-7198B9F5D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0BE2C4-70BE-9589-C029-AE0A5FCE8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98D865-8D81-11DD-FFEB-6F2C5CA896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885751-04F9-93A1-6BFC-20A8DB8FE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2A0C16-F119-6427-3594-16466DCFCA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5F958-2C53-C9EE-F243-EC4F912AC6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CD015A-5677-1F96-3DBA-20789C63C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DA80FF1-2F5E-1150-F9E5-13021C6CB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9D306DC-6DF2-45A7-8E9F-A994D20C19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CF52601-C0DA-9A53-AF7A-8E30D1C19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231D6E5-6F93-97D0-5965-AC0912713E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DB63C09-082B-6C21-572E-055B74020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F50A2B2-D70A-ABE0-9518-5D64E50023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BC19141-A647-4B00-9CB6-CFB975EBF8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4B4CA3A-0224-6D3B-27DD-6CAAFE66F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F625196-9F6A-5EFF-3A6E-9BEBB1312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568B3E-BE68-C6AE-FAD9-4309B98CA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0593BE0-C9E3-2620-1F3D-2A69474BE3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BDD99A4-BBFC-8019-D395-1F3A35796C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6FF6785-EFA5-4034-6D11-6E64E78F4B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9178376-F616-4B60-68D3-B879E9E89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10D880A-8336-9C6A-3C8D-6270BF1FC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FC0332F-4F56-7A2D-3F8C-FBC6F6B9C6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5C34464-1536-0FC3-66D0-FF2AC8072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4D988D3-3F0A-A5FB-AF4E-3483DF2EC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B4ED8FE-A7AD-1CC1-FE60-3F2FA9E668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52A5C41-483C-C0EE-1253-26CE70FA50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D4D15E3-EC5C-824A-9B27-CB9EBA5E9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3A89153-67C2-0C60-BEAF-035B882FD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8D63804-0A6E-C22E-01D5-CAD64B198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2AB869F-A6E4-E131-F752-4E2F61AC06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C4637D1-FC58-362B-8743-0C5B73C27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C52EC83-3A13-07E9-2B49-1C1FD833EB2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FE3AA81-216F-E0BC-A13B-749D0BF1FB5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circle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D7FB7B1-EBEC-B049-FB91-EF493D7F8FEA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4E34AA-2168-AA6C-9E30-CBE988F29A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129CD9-6896-86AD-00E9-885CD22A99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762170-4A03-2449-A2F0-B4D1537BC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E096E9-D0AD-0B1B-DBF1-58D7386EE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0031A6-597D-B773-B8C4-39BE3084D0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E75B05-9AF5-C875-C5C4-4893474401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09019B-FE65-6ECE-794A-AE9AE5C24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BFC5AA-3344-1520-29AC-44040364F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4F4136-473A-69E4-1CCC-651995275A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86631B-AFF8-BE5F-4526-8C0DE25E5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9B3E3C-BDFD-0B00-88D8-98F855EDFC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97C79A-0E87-6B38-4343-C27034BE77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C6B7E15-4A6B-B154-61F4-8A83756AE8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2932429-4207-8EC6-0FD9-B7827555E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86C12BA-80B2-5FDE-2AC4-38DF0A9BC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86B3CC-4D9C-4396-F704-433FB990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FF47A5-EC51-4377-8F61-B8E8979A89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D6802A5-3D1B-7E1A-C3C5-0C52853A2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97C5E6-60C1-F01B-848D-F1115C132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E06A903-E91B-34AA-C434-3323DC9EB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834554F-3660-9752-3DC0-3CC754A249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99F8941-CDCB-A01B-CFD5-695D8C4807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8F1F1FE-DA8D-94B0-024C-46AE73696E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C7D6BA4-EA7C-C075-8AE6-8153C01B8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D07CA05-6C92-FE36-9550-3AD8745E5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25430D0-ADAB-2FC2-2617-D0A2AA2E2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FD92DD7-C0AF-0503-B4AA-C6D894569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9690353-FAB8-6ED4-915E-50CA97D316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6C67A22-1F7E-D192-3339-8E9381ECC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F5707D9-E311-01FE-6786-5C3DCD587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D8019DF-0C52-8847-45C9-BE953DEE0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C54606D-F62A-2814-AC3A-E6D948187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EF8DA46-83F9-AE89-434D-FDFCBC617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E2153A4-8BD9-914B-4477-3228FB43A9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88963D4-C12A-8EAA-4402-6998D56AA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1EAFB08-428E-F2B0-EDB7-3B34414E0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B54CDE00-47DA-3198-B905-B71F5213E881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96D8D885-D080-6B07-02E6-AEDFE6E0BEE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heptagon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9AEB4DB-9B5D-2BEB-1882-4EABE25D9D8B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0A640C-D815-1CC2-FE12-55E767E94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D933A1-69F1-1421-D088-05F6B79B7D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4E0AB6-CA1C-C734-757D-B3588B329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3F715B-8692-6812-26CE-DA1390EF0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CCE1EF-7937-249E-F1C8-26C8DB9C9A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9D58A6-6F08-DF04-95CE-AE3E743C87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2FD841-4EC3-3A40-3366-38C717A4F9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5C52B0-53F6-331E-B9EB-BE9B255CE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17DFBF-8019-A677-64D9-66EA2B8C7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3B9F0C-EFE2-EAA4-DA4E-2CEB1BC93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583FFD-E363-F130-92BC-FD2FB7DDF4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059B6C2-4FB1-2281-9A5F-B06B0AA4D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29279C4-B0AD-57F0-043A-4FB0050B30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67A9CE8-8FC5-8241-6662-A72F6B58F8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7B6BF4D-E101-4CA2-C06D-CA3945E08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87755E0-3CF8-2663-EB0B-72529635D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BB78229-F34E-1205-4BCB-2A3421965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5626110-7362-3B1D-1743-F05213D884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EF17B32-3230-5783-CA46-CBE051413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AC4B4A5-2CF9-24C5-64C8-413738611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301022D-2558-6C75-3B23-8A01BE7BD2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681B8AA-008A-A9AD-5759-76A19CD27B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C09C514-E3BF-7C7C-7A7D-29C301CD7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16EF476-0F2D-2420-E882-2F73834136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B86525F-B3FA-0F8D-EC98-7031D0B2B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98AD96E-1819-97EC-D671-D9F124E72B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CCFD8F1-C7C8-97FF-4D22-A4D6B5173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F993E50-431E-0A82-A9C6-8FF11215F8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67EB9EF-46DA-9CB0-F7E7-559AE0B7C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800CEAB-82F0-ED92-2796-31F70427A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99C40E2-3A5D-A954-5998-C7AD6E01C2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D5229A8-5E78-A2A6-068F-AE4B54C6B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E659B66-F328-0E0F-6B0A-38BACDEFB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F4013B0-FDA7-718F-DDDD-CCF321ADF6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B21F118-3C12-B5C1-D7F2-45E5F41C99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42C347-38BA-1C23-5C8F-B91F1794FE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239A58A-0EBF-C7FF-42E8-2B9724BB4718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24D76B5-BB32-1378-B95A-FA4ED4023BEA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octagon</a:t>
            </a:r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43EC0D-F80B-5BD6-7FF5-39D5FF1C5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4DE045-0229-9A65-4B24-DC81E5279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D364C3-3D47-FBB5-CFA7-18FB71289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F1B268-3EB8-4616-64AF-86BA9E438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F5CE95-CF6F-838E-709A-0C429C46FD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8CB7BE-479A-0A08-1EFC-1CCFB862A1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326E4A-36DF-0FB3-8F3D-23E2481C9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EE78A9-420F-B8BB-C551-32D60A9718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106F61-52BF-0E75-9021-BA9610005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9FDF87B-BA65-F3A1-778C-0A0346779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4E922D-3E7B-24C5-11F1-BE16205D5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7CFD88F-6776-7EEC-689A-F873E4DD1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292553-AAD8-F1CA-A3E7-7BE25FE40E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372DEE-CB39-1865-8721-ECF1D40FEF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22B1D56-273E-78F9-291B-EF83285D0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4A0DD01-33A8-EFFB-FE18-C4A88C74F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19DE78D-DAD6-75BE-42DF-CEE8772CA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B38AF2A-9BAE-0F3A-C2C7-C7B39D1F4D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905E52E-AF85-604C-8CC1-A903DDAB3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AB9566-7CFB-742D-F05A-786A1EF64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0142780-CF3F-3AA6-41E8-D61962637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F46FB1E-FED5-220E-52F1-E9011A9073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91C3B62-3F94-DE99-2D19-D5397A9C5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1E700C0-AD24-F3B2-51E3-171FB941D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A7BC50A-F6A0-F5CB-19BD-E55B7B3F00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574D48B-2AB0-F1F1-BF23-17966DA19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CDA865D-F064-FDFC-249D-4BA984B072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7E62283-7874-A04A-7A33-A6BF3B6105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486A9F5-3889-AEB4-1247-7C3734F1A8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3A69E60-8BCB-CC34-0E52-81F061A3C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323DC27-44EC-31FE-B670-458493EFCF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E990C95-506B-3252-56FB-CA8CF928E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93C70A2-EB92-35F6-4834-8EFBA019F8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CB3D643-ED8B-3A6D-A3E7-BC035EB7D5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EA2B72F-FD38-D648-E4A2-1C4141A7DD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F7BDA4F-E697-F83C-7DCB-B7086A425D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C9F2B16-BA4C-5A4C-6F21-ED053A65D74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0D5D67D-F99C-6854-3B74-E2DFA8D19005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triangle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9CB25D-2543-93E8-88EF-66EA8146DF6A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940AB8-54CF-9723-464C-3AFFD016D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4857D4-B265-4E8F-9362-8B9A048ADD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FC1025-D7DB-A235-B2F5-3A988AFA40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9FFA6B-FA7A-6B0F-68EA-58D9238BF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F10B61-C5A8-E951-704C-65DBE77EFA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6FE35D-81F3-1661-F5C4-9E6260ECE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BB65DD-EA4D-1ABE-12CD-99EB3F88E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792762-EDB5-6216-0CAD-B06A08F88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86A5B7-5C96-38C7-ED57-0704CDC81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BC4D6-E05A-C672-FA3A-02DC9D4ED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D82E55-1B01-659D-C8FD-9D07B4906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3FA4F7-12FE-9F0C-E293-58FC7B3C7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BF2CCFC-CD6E-886A-CD88-C6CC8B4D82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25A803B-B05C-D64D-2A3B-B429BB0FE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61CED9-F59C-A701-D850-BD25DED03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B7EEA3F-06D7-F15C-5FCB-E43C6A37D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1F645B-C11C-AF21-C7A7-51937A757A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2493F9E-04ED-F227-A85B-2C87842EA8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9E29FFC-2D90-3DFC-E31D-585A24969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37D5F8B-A8A5-D23F-3F2D-6F8C6FBE5E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508C415-2239-AAFC-3E78-60661E77E9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EE65D64-BC1B-BAA6-E307-F3D29A3A5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0222C8B-A103-FA62-9A68-6459670B4C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A812C9F-5D51-42D6-E14E-7019AE6FC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3A48E0-997B-43EA-A93C-0DC683AB7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C1A42DD-AD90-F261-0C40-521D1D455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7207CA5-2F9D-7B4A-EC20-0A922A89FF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8AD8D39-BD63-B285-518F-AB27B3C3F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5B14456-9906-9159-DAA6-AD8C0F366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196B309-2C71-3463-F242-82BC898BF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16AFF7A-902A-6717-3CD7-D2CEE6C06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4338AA6-D19D-BE69-0FF9-8C28FC410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F4A8673-B1D9-37F5-B583-AF9820CE8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A76555F-F546-7F7B-5A46-52DDA1DE5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D940D93-E0A8-52CE-B5B6-CDFE30955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C19781A-B47D-D831-9B4B-FC6048549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542BD59-9EB2-AA94-E18B-8DC28A09688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6AEB5B7-0CE0-C8CF-41F8-273DD7142B6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square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D61749-DB1F-5F88-A2A5-1115AF8DA6E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093915-9908-1427-AEB2-5DF6B2C84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B816C5-A78B-EF22-A6EE-A758B5C344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B03DF0-4AEA-2A97-BE60-FDD8C92601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227984-ECD9-5AF5-C07F-B16EF74F4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5A23CB-B3AE-6423-7C80-FA4A459C32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1A1411-870C-24DC-D4D5-A80D6CE133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89AFAC-756F-8D40-B293-AA9B1500E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3E6DB0F-95B0-ECD0-3EAE-F71FA9E26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CC71B9-809B-65BA-1D39-688158594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C6E418-C8EE-87F5-E648-B2E86CE4F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A246F18-1BE4-76B4-73BD-91B7BA4CE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7015FB7-5995-C993-6125-BBFDDE2FB4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5C3619D-FEF0-5173-56A5-FC37A80CC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7055C26-9EF5-D21C-48D8-C0882B8D0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74E04E2-A570-897B-10A3-40DD3F69C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A219FB2-0ECE-C0E6-E6D9-D60E9B5B4E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3275F89-2E77-14E7-ADDB-7DD9A01C21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CFE6BB3-2D50-6E77-F607-439961485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18991CC-3F97-522D-0774-BB5D816442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2730B5F-17F3-946B-9C1A-A45C34ECA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86E4C41-6FE4-DACF-D539-95FFEF7399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838C6C-AE7C-A114-C8F1-CA42AB1575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E3E71D1-C5FF-54A7-C9B2-2EABB5A228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AC0E8D0-97AB-4ADC-4B31-42CFFFAEAF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8EBC890-A94D-C85B-936B-43DCA8B838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63274E4-07E9-39BD-BC27-B7ABBCC28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D9A79BA-7E3E-D615-C6FE-6E3AA3C85A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0FA1022-30D9-F9B2-F393-3A578DFC2E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128947E-E827-BDFB-0BED-9E4D7D10D1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807EB3C-A411-BAB2-5FDD-4A4FFBAEA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DB5A298-B694-6632-EB4F-778C2BA1CD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7DD2E2A-55B4-AB10-D5F3-2AA4975981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F1EE639-0A26-1B8E-B269-309F97CE8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23DB3D8-CD0B-9084-049C-DB8BA8750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2C8D09F-FBB5-B5EA-AD54-B288A313D4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DB3FA2E-FDE8-E94E-4FDC-554429E28C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272CF7FF-2DAB-8323-D0DB-C50F98410EB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CE7451B-FE13-35D4-A0D3-4FB9A71762B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rectangle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607CCF-F921-FFD6-AD05-D83AD1B145AF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987922-77B4-A6D5-A07A-7786B2065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AF67364-CF96-0318-9966-96ABAFE610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DEC13A-5943-1743-9EB9-7EECEF655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8BEEB0-6174-0D9B-3607-6F8CD9BB3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674BB4-CC39-CC9F-CD80-3C5EBA86D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65E428-8B4E-7F32-08D5-BA63424AD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A576C5-58D7-6BAA-DCAB-E79BE1EFF0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1EF936-2AD8-5BD2-2D91-51E1691C04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C5ADA5-79F2-AEF4-FB45-C4978F024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2AF97D9-95CE-E8CB-D05F-ABD6516CC8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61E6C83-6A3E-5625-EBC3-BF0184435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8197FBD-5EA4-3FAB-F2C8-CF2C5DB27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1D179B8-D564-DCB1-6554-D2B588DE11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0B4448-992D-8F1A-FCDF-F016536E0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57F75F-5598-A591-F941-308E357B45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92E0CB3-073F-69B3-6596-964F8ED31F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18435CE-6DCD-2D08-5836-7F12623CA0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3833340-1E86-8B34-51C6-20960152F1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523781E-D238-945F-7985-B64287BCC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92D15A6-C7FC-BD0E-7B8F-3E325CBE7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73313F0-9DAC-0B1F-3BF4-A3792FD6C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84B8EE4-3077-6E51-F341-FDBEE87B3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C499337-68E3-F8CF-5175-93EA4D28A1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2999F87-96E2-A11A-11D1-AC4CA0DE2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ED21A34-94BE-1AFD-1694-56D0EBB999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6104E0E-32F7-27B8-FEE5-1E33B2032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2DA5C97-C103-4150-FA0A-187A75EBF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9AEACAE-7525-A6A4-765A-5FDE2530CC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53B070B-5153-59E4-0F95-9251DA6A8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A9647E1-00AF-D3DF-AD09-11128FE18F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962BFB9-420F-210A-9D4D-EFF78316D6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9CAECB9-0090-4297-A608-A2C90EDFC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0D01EB5-DD92-F920-714B-DF62CF5E5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AAA283B-84C6-5A3F-0CC9-CAACB1037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874BE02-E42D-1046-C02A-656865E3E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D1BB8E6-94EC-B49D-9326-AEC5694E4E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F988F246-6017-3460-16D7-9FA8BE5CB59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7ECB936-40A6-D16D-E02A-D593BA09E794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pentagon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19323D0-EFF2-B0BF-BC87-BA8991AD8B0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4A5144-EF0C-AB90-1D64-72290EB3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562ADB-55BD-92B3-4599-0B0ABE6A4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983864-49DC-6A6A-4271-5E86E4346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061C27-255C-7696-CA4C-1E26454795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FAC96F-EC98-D09A-F8CF-9718924309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DB133A-A079-C5AE-0A3B-63D8698BB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49CFC7-3E4E-B2AC-8BDC-2663597631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425DF8C-4F5A-9D4A-F31A-FB5D4E4B4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DEB1D7-D6AA-DAA2-0D6F-1BB7E4928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AD3EDE3-3C76-9823-C2FA-BF0F1A43C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14E258-495E-282D-F59F-6307FA6C58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0AA9AB9-7F85-989B-7EBE-610E34DF8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21E8F95-B231-8F2D-A605-FF38453A23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902904C-D90D-3AB7-41EB-E64D27A84D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48984C2-C14B-26DA-DC3C-3B726F6DA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89BFAF9-1A47-7700-4C44-1E82B9E997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B926EB6-3514-1C78-F98D-9D2FF370FA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1123B8-7AF3-39BB-7E9B-8367FDEEDC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A42377B-5C62-2ABA-61D4-FE4078430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E004236-0AB7-D07A-023F-789315E81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F3B5876-085F-834E-34A5-9711F5A66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A8376F5-43DF-7392-32B9-22064327D1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D54A90F-6700-5B42-0788-769B010F46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9DA018A-3F16-E446-F91E-BE3C252DD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FDEDCF4-838A-BA0D-EAD3-3295C4490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72B7CE1-B01E-FE14-2FCD-2050AE44AF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A257F96-D0A6-EC6B-E5B4-F51C6C2CA1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E57C277-D2FF-4685-8C14-07014676CB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85670F7-BD18-CFF2-3E51-E605BE6C4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726C25F-09F3-F3AF-90AC-CAF529CA66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E224A63-1F78-44DB-70B9-AAB6AFAD7C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1459121-86AD-A2AE-1AAE-21574A880D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F1651C7-B059-5E51-CE64-5247045379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F715FB2-C7C7-6248-1EA7-708444945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8165E25-019C-41DE-5BD0-846EBFDD61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73A7930-1A5E-25DD-8F7F-FD6BAC13E4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40" name="Rounded Rectangle 23">
            <a:extLst>
              <a:ext uri="{FF2B5EF4-FFF2-40B4-BE49-F238E27FC236}">
                <a16:creationId xmlns:a16="http://schemas.microsoft.com/office/drawing/2014/main" id="{4B2CC06C-C023-08D3-F74F-B062BFA91EF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41" name="Rounded Rectangle 23">
            <a:extLst>
              <a:ext uri="{FF2B5EF4-FFF2-40B4-BE49-F238E27FC236}">
                <a16:creationId xmlns:a16="http://schemas.microsoft.com/office/drawing/2014/main" id="{2D383048-3FF0-12FA-9BFC-EE10F1BE231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star</a:t>
            </a:r>
          </a:p>
        </p:txBody>
      </p:sp>
      <p:sp>
        <p:nvSpPr>
          <p:cNvPr id="42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C34ED81-5CED-D1B8-96C7-27B85BC496B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951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A78715-6959-26B4-C5C5-AA6C89AAF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F5606A-ABB5-7AAF-44B9-1918362D5C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637BE6-C882-AA0A-036F-C65F59E1D1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D10CCF-8F6C-0143-2D5F-B4910F16B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EA1E62-5107-EDCF-282D-809047F465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765BB1-CCCF-5C93-661A-3F0925E852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B777CC-7201-2094-B399-AA446C82E0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65CD59-5786-A746-F58D-4F18CC663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357D4C-F3AE-DCED-1135-4DAF2415E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C7E495E-98D3-2DC7-6E96-A71C77D7AB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26CFEBC-36C6-9F9E-BA74-3A1AEA5A81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89EACA0-E2ED-19CA-A5D1-4B4BF8C07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095755-767A-74A0-F98E-DC5F9806C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8AF4A3C-53F4-EA36-1987-148C7CBDB9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33D8D83-6A62-B618-5125-0443575AED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3B93F7E-F654-8A64-0788-FEDBEFFE3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6CF1B9A-A4A7-F4E3-A26F-C5702CC0B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DA267CE-CBCE-5B51-6134-C57DFEF42B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7A1F263-B36F-7060-9A72-08FD3A905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53B7BFB-E51E-144E-7818-529121B7E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7238A9B-49C1-A62F-CDBE-947709139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FEA618-6D70-49F4-C5DE-22C2D41A9D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7E54B9A-39B3-AA7E-9F3B-1EB0DED57A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DC8AFB4-58B2-D5E5-7BB9-29105CCCA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DED80D1-F448-4AAB-A6E8-6B962F82E5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6C4611D-F145-3266-B4ED-B0379A56A8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9EA70BF-3BEC-CF37-812C-A8E2D20234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EDB3591-CC4B-0E86-3E06-215DE91EAC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0D0FDBD-EB97-28B9-EAAF-2D80A2580E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449BD45-A33C-0947-087E-83A96038F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E303EB9-C5E4-DFD2-B78E-0D3C327D5F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A60DD90-04E3-8842-56C7-D5F4036708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DEB2046-DE53-05BA-316E-CE846D8A1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2F5B0BB-EBC1-B3B1-7FF9-C93290CD3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7CCDFE9-947F-8B5F-3252-5A8C475BB7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DD41472-955A-E5BF-7425-174A9DA206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80FBB641-587A-49E4-BEE9-B72BB7B945D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FBA61D78-ACE1-A4F5-2121-772190A7F785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diamond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8813417-34A5-DFBF-7E46-3FB025AC85F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085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1EEA02-5C7A-1896-61C1-E398A64384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69871E-BE89-451F-3641-9B66E47640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AC14E1-05F1-ABC5-92BA-DC5F612B39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A5ADF2-3ADD-C31D-A98D-852C0F960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1E466B-D6F4-89DA-CF14-2F08666632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924C66-E1BF-719D-5C27-EEF5A6E9EF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C56B169-EED5-8E83-1AC8-D28DEC7D8B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8DF4F4-7EE7-0BC2-C2B4-DD1C44A2E0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A35BC5-79AB-544C-C4B4-E444EAB9C9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70096F-9B5F-C249-38FE-425B24FCDB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36DC5F-E5B6-8F92-F1DD-DD2258975D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60277C3-6C03-E85F-6004-315C67D13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1E2200-49CE-A2B5-E385-03E75DA78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AFDE28-1823-6010-BDC1-A80EDB40D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2BB9911-78C1-DCE5-924A-019C0D4DD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46E7A5F-0D00-ABF0-2B22-61E417131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E79EFA3-93F7-AFF5-1D12-01FE841B3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33A7239-FFAA-3AC1-DE9E-33B7FA7F88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6279963-2DF9-B582-405C-59A196A31F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48B701E-D993-D408-12FF-D4C021F0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5968DA-9AA2-A6A4-7C8F-45E74AB42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8391BB9-385D-9BE5-32CE-55422951EF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8CFF4B8-A10E-988B-3BA4-14D62F5B8A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83450F3-F22A-7A3B-B848-E9F097A8C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F1F520E-8B35-FCDC-4A5A-822654355B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6FEFE7E-8A22-61E8-5690-5AEBF2C46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86D0B97-EED6-F8A8-81C9-EAF00B5A6E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89EBB31-3BC2-1411-F19F-372C5A2055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CCBB74C-8B0C-CD58-6315-BBD0491F3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67DD336-AA89-1884-A98A-166FFC80E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30CCB38-E4CF-E89F-E49A-59996BF6AC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6C1D42B-460E-740B-EA75-1EFDA04F5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2D53EAD-7E53-11A3-90E6-820947526B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0DD6F40-32AD-E4E7-2BD0-DFB7FA22B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26F73CF-2DA2-47E5-1D01-B2CBA24C5B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4B7DB9-93F3-E84C-8B5E-29135141C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54B38CF4-61C2-8FB4-FE03-E8EE9E2D8E5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98BD9666-1325-3504-58E0-A2CE4EF2FA1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heart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D9198F3-1A3A-39BB-1673-A5A60DB5BA07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52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44725C-BD5F-57B5-1C4F-76C4E4F64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579091-ECAF-4A89-F408-A03943D2D7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D549EE-4595-D3C3-8476-DC61A0463E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1E5BB2-8F4B-F496-FD01-BB462424E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EDF525-4D9F-FB6B-FAFB-8C94193A5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22A12B-7AFF-BCB7-1CB7-55D530FF80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D88C55-36C6-2ED4-3FF1-6A86901A0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A2C319-A287-4A19-DAF5-B300742FD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75095D-FB08-A8C7-DBB2-9D9098EBA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12E08D-B2FE-FB3C-D3E9-F993ECCD1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13096B-E2A6-E1F7-DD42-BFBEB5F0B4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9F3CD0D-5C0E-AAA8-A113-9438BED1E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68A83-7D9A-3BDA-32C9-7BC42DD2E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87A98BD-91DF-F3F0-2423-2DB5437AC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D4AFF2B-7350-A1A7-EE5A-977CA86CB9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76CAE3E-1E4A-E3A6-4260-2F0E111DC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0A66EC5-9E01-22E6-EDF8-44DA03666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F574A8F-A5BC-FF34-2EFA-CDD7431474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87F3255-D2F8-57D6-B7C8-B51C2D5817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DA9C196-51CE-F3E1-AB00-32FB70CDA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7104D7F-1404-1A3F-64C3-F38AC00EF7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B271C81-D616-165C-78CD-E989D22CCB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21186FD-4021-1092-AD15-CBF69CFBEA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F560BEB-8714-9CBA-F214-30912ED07F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1803265-A56C-B8D7-BF47-F0B575108D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80A6CCA-6253-0A84-43F4-595FEF1A1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FBCB5CE-042D-A0FD-DAC4-1FC3BA96A1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7110FC-3F7A-E118-540A-FF38356AF9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C05483F-CFEA-47B1-6D21-70B2C32FD2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C809BD2-E903-36D6-3C2D-9616005A9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515832A-05E0-3A57-F609-440EA8AB59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0D6ED76-6BBB-3F50-BE6E-0D12C7CF0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ADC30C9-215E-7140-9B4E-26E94FCFF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7D8E25F-6E2E-574D-4600-EF7C59FCB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E192863-0E4F-47DC-8BE9-D69B5DDE2D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AAFBCB0-AD0F-B918-03A7-2AB4BE8DD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8E82AF7-EB66-318B-4B45-BEAD3C6B121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F99D03C-D858-453A-E261-E4D1829B7E8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hexagon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41B1F81-BB0D-3283-E117-3B32D7EEA022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Quicksand SemiBold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2024-08-26T11:51:54Z</dcterms:modified>
</cp:coreProperties>
</file>