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embeddedFontLst>
    <p:embeddedFont>
      <p:font typeface="맑은 고딕" panose="020B0503020000020004" pitchFamily="34" charset="-127"/>
      <p:regular r:id="rId12"/>
      <p:bold r:id="rId13"/>
    </p:embeddedFont>
    <p:embeddedFont>
      <p:font typeface="Quicksand SemiBold" pitchFamily="2" charset="0"/>
      <p:bold r:id="rId14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5" d="100"/>
          <a:sy n="55" d="100"/>
        </p:scale>
        <p:origin x="2028" y="13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F6A9ED-0F3F-3262-D59C-E80AF2607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17B056-2992-D53F-0754-65C1F12DE6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D157D9-582A-68BF-A61B-17BADBCED9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310F2F-9263-066A-7661-A720FA8384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403616-7926-353D-BE5A-D1006B9C9C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67B60B-1F88-DCF8-6DC5-1E4F3E725E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5BD56B-8FB2-B225-4406-CD06293AA7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893CDD-05C9-B3C3-FB3F-7DBCE22BD5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2F1BF76-096B-C263-7BB3-6360A35123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821B76-C57A-C908-BBC3-5E02F1D0F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9845AE-78ED-4148-88D3-A9767ABB16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735EA0-CABF-8FC8-565C-2A0D710136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0D341BE-4C64-49A4-B7EC-CDAC099627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6FCCD5F-0D49-E9B2-754C-0095FC1C28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F8F1CD8-1F77-8882-7B43-8138D2D4C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C25DE8-1431-A040-614E-9E8B7CCF2A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9F5E267-0ACC-74B1-6664-D3112F3B7B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CEC3FCA-F5D5-7882-98FC-110460F8C4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9E3D3A8-219B-D68E-6001-8E84E5363F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4A126D5-68ED-9FBD-8A08-411E5A04F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3FADAA1-6226-34B2-135B-78BE45647A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CC34E69-6CCF-4D00-9D49-8455A8158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9A84821-96B2-68FC-DD06-08555089E9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91E366D-5F75-9015-7B59-4AC7AFF1CB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FD09AB2-E769-1465-9B81-4438EC7271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21CAAB6-AEAA-A0F0-9F67-DCB83D80B6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E232DDD-E972-DFB3-56AD-958F6A447D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869DD37-6D86-C5C5-2279-56F5B8FDB5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4D74BEF-D770-AAA0-4050-0C414F0379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4527273-094F-C0A0-CB3A-D77872CB28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1DB0973-BB3C-D777-1AE8-32FC88EEDB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2C4489F-FBA2-6F60-E616-9064A32464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CC04EC9-EAA6-5462-DDC5-A13ADCF101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2621D00-1065-2740-1D43-798FEC00DA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C4C20E4-191E-A8BD-CF71-5D5E2E8878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BD1CFC3-FFA0-DB1B-99E2-50A22DD6E3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02CE40E7-E3D8-F690-3D45-F0D8941C7D38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A8EDA81E-21E6-3022-AA3D-97166B349F8A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sphere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B42571A-E4A1-6040-16EE-07BD84DB8CF0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17CDF1-3305-D196-B6D7-33BD3B4CBE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1D48C0-8CAB-DCE4-023F-93C995373F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371A1E3-29CD-C88E-6B5B-F0F37771CD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395373-9DC6-DEB8-2ADC-EE76F532F4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80F83F-3FBF-082E-CF54-0911BCF267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FD5852-B312-FD96-BDE4-B2B85A7ED4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7646A1-21D9-0128-7645-FA8C0B80CC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71F8C7A-73CC-9DD0-AEC4-4736B424F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E7FA478-5CD9-8BC8-C431-40FEE77C01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375862D-5521-C09F-485F-D75923ED2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28B23C8-FEEF-B33D-B0A6-789A7F3E89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FAF7BE6-4CC3-C899-63F5-A0FB8C1EB5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349963D-8E58-E98E-A84B-5E61D51B9A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5291E99-0FF1-7564-2A14-CE99F616B6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8609BEE-569C-540B-F80E-9215A27300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27FBF35-D4C6-DE0D-D0B7-46F280A15A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5BFEC33-CEFC-3DCE-6000-1E2A18746F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8D1CA26-0269-21E1-11A9-E2CA9CB3E4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D1AFCAA-C357-ECA1-F56C-AADAC0B23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9B0C8EE-A873-28F0-4072-F8BA5BE9E4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E360B3A-5709-550A-E27A-841CEBA6E3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FDD1193-5B7D-1A50-4445-B9A9AA6687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FE718D4-8551-833C-FF14-7091896A3E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92D7FF3-D211-73BC-CCB1-3BCC050F1B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6D5A8FA-D2DA-A4BC-9C08-C6DAB8080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1940FC4-FF0D-C9C1-E644-BC834384E9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8130B01-774E-A310-4211-7C68F26ABD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A16648A-8565-B04A-E91E-56F52FA891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D120F92-7C13-AF77-3651-487BCC152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1CB7C9E-295C-7480-5647-1FACF7D0BD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C12D298-8107-803F-601B-A114F0E4B9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737A9D5-9DFB-8C09-312B-F61A165BC3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CF0160B-4453-134D-1EAA-8B941E2091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99C3AFB-4CF7-6C91-5A96-4C9EF530D3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A3C5C1E-A8A7-0DF6-8834-94C2561A5E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20FB67E-A898-57FD-72C0-1EEA74FEF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6DE05291-587F-66D6-A85E-2DDA1B33DFA1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193EC4C3-1A99-FAF2-18E6-D983DB8E37D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octahedron</a:t>
            </a:r>
          </a:p>
        </p:txBody>
      </p:sp>
    </p:spTree>
    <p:extLst>
      <p:ext uri="{BB962C8B-B14F-4D97-AF65-F5344CB8AC3E}">
        <p14:creationId xmlns:p14="http://schemas.microsoft.com/office/powerpoint/2010/main" val="338078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CA1284-6C63-EB64-C09D-F6FEF4D104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9491DB-D06C-DE99-CFAF-88A03EB522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13B67B7-6A05-49B0-9975-25A79893D2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162E18-43F0-353F-8D4C-0AEEC3C667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DC7997-F850-E57A-E361-772E9485A5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698F8A1-778E-82C2-BF86-F9A57A2431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0EA9D9-6426-F16E-81D6-79AF7D0822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11330D-0E32-2643-7009-29D432667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C7DC31-1D53-4EB5-5E34-FDEB9C490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6F50AAA-AE19-EC8A-A778-570A5A1F3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EFA9280-DB32-D667-408F-5477B3F875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92F24DB-4D55-A22D-9D97-146363DE22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18AEB49-3D8D-0695-14DF-BC0FC22E4C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70AD71C-0EFE-518E-6F52-5C6F8590B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3F61547-9052-0AC0-68E4-951BDE42CC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3E50E27-3659-0057-76CD-F78C9C9420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6638EF6-6A46-B64B-7AF1-F2674E4D1C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9DE1972-D50A-A39E-E013-AA1DB1D67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EDB0B2F-84B4-9924-105F-4E47B1F0F2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E120CF8-80A8-2701-47C3-3DDA622204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207C616-9BD8-EDE6-C065-842AF97F0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3340FDB-CF4F-EB5F-6905-E7005024FC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1996E9A-5B18-C67F-0A66-BF165BC8F3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181729B-39F7-84F3-838E-99451A612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35ABF10-FBA6-8AF3-EF8C-1CB4D88AC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283B88B-FAB0-DA48-BF4D-0A38FB33A4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1ACB1E0-374C-E8AD-AA63-4F32A58CCD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0A7F7BB-AB24-EB30-A41D-2DAE2A3D53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26141CA-75E8-10A3-B481-AC238A00F1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2DF0458-8C73-4C09-F035-C15F9D5C4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D627F35-1C07-AAD7-E13D-D339BD8AA9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D676363-D502-0270-3D0C-A91677339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051D1D7-1961-F0A7-FF56-C5911E397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16C7F9E-AF49-A9FF-E00F-B3A51073D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4B13AEE-C7E1-43C8-03BE-E7BC04595C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1747521-A5F5-26B8-18B8-A22193346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AFD25C56-BA0D-3DB7-2E23-0A5C11DD3106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19735DF7-8249-0B55-AB83-982BAD4DFCCE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pyramid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7250862-0B68-7015-10FA-4170430006C3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22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203750-1FD5-3A16-FB09-ACFC9EF2E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7085E31-8B88-001A-1C19-6FE722051C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9FF8D0-3519-3C8A-B479-40BB04FD2A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33D2CC-06DF-7DD9-B9E8-4A8100E551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81B91C-60C0-7D08-3864-EF1B09B5C0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72F9B3-035E-0FFA-DED4-CAFF44ADE1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7D19862-4B33-6C99-67EF-03531E2940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A13B53C-A63F-69CA-EF49-C8CDEABCD9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2492414-BD45-B247-D62D-8B8883DE00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199A06-1620-637A-C223-F83B0208A2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85D5749-AF63-F22F-48A2-44FA584F5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8321E72-0019-3B14-A4BC-46A5A0E3B3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5CAF355-CA2C-A509-781D-70DA7AB235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D70DAD0-D0E3-1CFB-4CAC-DBDB476A9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6F95748-7A3B-186F-C98D-4133C98EB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DE4975D-6613-9B50-DD5E-2833B3B99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A9F9306-769A-5427-18E7-6303CD379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ECFC568-0D65-8E19-83DD-EFBA78B6FF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EF2C760-3437-12DF-85AF-ED926397A0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A00D660-3D31-B693-48E5-AA6AF988B2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058F0AF-4372-DC60-14AB-28324E864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1D3A9E9-1562-6B18-F017-EC229E0EF6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8B35606-D640-76DA-ED3F-53DF056D1F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6EC524F-B74D-76C2-526B-BEAA2B135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8A099DF-DF0E-3E5F-98D2-C49F60A99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8A02D08-40AC-F0CE-4292-95596C2AE9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5DE7FDC-6015-3D78-8F05-F6F358BE34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2AB03D2-A43C-6932-7454-C2A484A6F1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91A06BA-B011-28FC-BC51-669A467ED0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1DA2756-EF10-006B-A43E-0932A23BB1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7BF560D-5300-4832-9110-5ACDA7C8D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4794560F-0940-234A-55FD-5FCA22A513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310FD6E-10AC-7D4D-150F-0D7C1196C7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3CC6CB-116A-DC9E-B839-BB01ED6FDE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D2B1570-C59F-E1AC-FCF3-5109465FC1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11D451D-8A44-1F98-E568-ED9DB41E6A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CE05EC85-598E-7BF7-2616-49A2F38F0D1B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0BFE7D7E-D019-388C-2089-A9A4DAF4EAA6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cube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0EB25E6-3BC3-F42C-45A4-0B2EEBEDB4DE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DACFDB-881E-DCE3-A98F-0904D84C35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58F92CB-B3AC-8F55-575E-085EB4D7CE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5AA6464-8D2B-4451-2AB8-5A57ED10FB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352247-CB85-D808-D78D-0A89B5E424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7FB362-F56D-720B-E70A-647CCC6F72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35DBB52-161C-B8E0-F34C-49A457188A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5C6EFFB-60F8-6710-D203-15E7E506F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6950EEB-948A-B666-33FD-6FF430245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D95D83C-66B6-C2D0-A214-899CE37F4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6C4DC4-7915-1634-FB67-89454FBC08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ED63E68-EB83-6342-1574-7EC67F1D98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934DFB-4A3E-7646-3462-EDEF18253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2079EE3-0919-00FB-B4BC-B033CE4FCA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6580B52-35E6-E4B6-4182-A89E88B7E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950EA85-472B-BC94-820E-8687104C0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C221239-A7DB-42C9-C4BA-FF9660E4A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9C33066-5052-4505-62D0-2DA9CE19F6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ABD6E48-EA2E-BC6C-29B4-239844F56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7034FC5-A319-3E0E-D5FB-95BD73321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7D72999-737D-5C79-AB65-58D3EF375D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9D1A17D-7F7B-E88F-3788-D939FA0688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FC8CF55-3589-8A02-7D98-73329A3E53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C56F01-ED23-5160-EE7B-9050E16530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C1953BD-54EE-9ACA-8AA7-09E46C9F01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2F3C56E-614E-439A-F1E1-987B48173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011FAF0-A5A4-35F7-2194-7678A5AF2F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8C688D4-F4FA-848F-9192-FB63208A0F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FA6C032-39A4-FB43-0B40-B89732F92F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F04D284-3711-70D1-B038-3CD99BD3F7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A3D661D-E336-8226-014F-A2F80DFE22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27BE5AE-A91A-3DEA-C979-E0D0B79985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DA3C853-39BC-97C2-37ED-41ED3C99B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8B76251-A98E-7860-A3C6-D9F96BB13F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5FF3585-1084-2415-3243-475D403804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AA335DD-7536-DDC8-0538-8DDB34E37B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788EAB6-5101-5F2F-BA8F-A825E651CC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2460EEB7-2BDF-30E0-8B3F-DD04124ABFC7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B5177731-B5AC-3F3A-933A-884C496F67F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cylinder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30B1DC9-75CF-37AE-4257-1EEF04B69902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9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E0F0E2-627A-2257-FEAF-D701F2453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FFA1FE-FB8B-9112-822F-43963E39B7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353BF5B-A552-C3C2-D924-48D8A067D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96CDF9-B5C2-20A3-B61A-AB04CAD171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8D9CD6-E9C6-C16D-A1B4-9E4A8BB256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BB7C73-E227-0DDC-BC39-ED03C1D9CC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55925B-F570-AAB0-5967-51E305FA28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648459-A3E5-3A16-6F1C-28958C79C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2EF293-26C5-15DD-4F6F-250A387969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0EC405C-4E07-D6FC-9039-B0E30F298E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7C3D365-539A-3F17-F40F-040A832798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C1DDBC6-699F-980B-E03B-77EA9A1282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67B4FB6-4DBC-5937-8A66-35167BFD0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0FB578A-C951-981E-7F78-0E9C435AE1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1156AF-EAA2-4E7B-0BC5-0DB1645CE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99B6E35-6FD8-5374-7DE8-B8FF0B830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203F4ED-2E06-C156-1644-B5B4DDB58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86155DF-002C-BC5B-8A2A-67D7EAB165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2B20E32-B37F-C5CC-96EE-FADCBA60BB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CFC703B-14A6-14B0-F502-C36B06F20E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6F53DEB-47EB-2FA3-6D09-E1A4F8B628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7289076-2FF9-20F9-0BEA-F670E4B7CA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3F8BED5-2980-E893-0D43-54A78CEB75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F246C17-BFEB-E93B-0DC8-4BD4B56205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B3CF9BF-3492-2A66-A687-072FD4E658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EB22E08-5D6C-BF9A-48BF-EB40054887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AEE23E3-F46B-5665-E2F6-21FEE6276A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13E0573-1772-ABBD-DA0D-6F26E6C537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1FD290F-ECAA-B5BA-2D93-327A7D4A26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2606AFD-2190-64AD-965C-29FA3286D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CA86127-0BA2-D8B7-7799-02D65E6631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14CCC43-8F7C-2F24-7248-ECD377877D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018843F-EF57-6B43-0E87-8E74CE4FE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3E310D3-9D0F-95EA-D83A-FFEFFDF0A4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7D003D5-0A62-93CC-4270-58AA9DAA8E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EB0099D-1864-F938-98C4-01DB6235C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DDFBBAFC-52BC-BF52-9527-C672DF6E31C4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060CE94D-5120-4589-3880-A10B67E9F137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atin typeface="Quicksand SemiBold" pitchFamily="2" charset="0"/>
                <a:cs typeface="Levenim MT" panose="02010502060101010101" pitchFamily="2" charset="-79"/>
              </a:rPr>
              <a:t>triangular prism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F17F61C-C2B6-6023-E209-EE90EBDEB211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4838E20-1C64-162D-7542-0CE8E2B983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3E7FBAA-22CA-E977-C966-1ACF2F7CA4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5483B3-87E9-3CB4-8237-548DD19E60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F18F92-1DB4-2641-3BDD-C5FB816AA1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550F2B-7CF0-D0E4-654B-6FA7B27954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142555-4F1B-7F6F-179F-57D8845F02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694411-1466-15A4-4F97-0D19B7A503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A49FBFD-5E77-C126-DA2E-37F218FB41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173E27-A286-A959-ADE8-05483089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6FCE5-3568-0567-55B5-325B0AA58C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594F35D-5358-B859-4DDA-CE3AB83309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8F2BC4F-7EB1-21D1-270A-025F8B9D82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CFE156-A0F2-78F8-6FF0-15ABBC19D0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4D51225-3A9C-7D43-C12C-6441916C9E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A57BA7E-08BE-3CAF-7E7E-6D2EFF4DFD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3745BB-4FCF-EFE8-49C7-02B59F3EEB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3CDDC43-5189-D7EB-DA89-9A04B4CC8F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DACCD3C-AA79-E0B6-7A0D-8163862104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E3AE6BA-D7F5-5B7F-E824-8111DAD41D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583DFAB-EE5F-C709-A3AE-66BE4E0B0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55BC54B-929E-D45A-435A-4C48C831FD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819EAFF-B2B5-38A1-12AA-AE7089E00C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4E07A68-7699-7AAF-0E00-BDE977DFDC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49D50AA-4043-869E-3530-5913CC6B9C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1307C6D-37ED-AE36-B468-952A648E40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424FD24-0405-D371-85B8-CC00659109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7CFB2FC-00D5-5B92-B403-D54DBFF914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3A490B3-0657-3286-EC5C-30D228689D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A273FE0-5C1B-E1D1-2BF6-71780E1D3E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139E62F-7023-01EC-54A7-E87F09331D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81BB68E-3767-20CD-C983-0B7C89F3B4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F21AECA-DA0E-BAED-4180-922B488585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9758D82-DEB7-1289-1F81-55F39254F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EF3FEB7-3C58-8816-F2A5-B620C902B0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2DE9DD2-A114-E477-E845-106AD9C12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A251FCB-DA73-A90A-DE45-3A2CFDB281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95E39728-4E37-B748-7531-CBDD615B51BC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8232BF2C-6BD3-14AC-CA42-FD6AABD4628B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cone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72A1E45-DC3B-96DD-191A-B76918AE1936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8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31DEEB-552E-EAD3-E2E0-9A3B51F98C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02D0F8E-C61D-A171-68D9-CC1C24BEA9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347FB3-163E-97BF-8E17-6AE25BBD3F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0B05B2-B240-6B62-AEAC-598002043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282B95-621D-9632-B6DB-6DD79E7925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5CAAC4-2158-EE3E-91E8-71374ED01E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6F718E-55B5-43EF-BE47-995B15E4EC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7CAAE25-3585-FE89-A461-896A5FA6D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849B2E-BAAC-E31E-C302-EA1E61FC3E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44FF42-CC11-2DCF-C40A-E0EA55817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D036684-E8D9-D8B3-D7E6-D8F6CAC89D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4283DFA-37BC-E115-CD2C-CDAF078AF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62FD12A-9B98-AC50-3E5C-EC014A0C3B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4C2510E-3C17-FF7D-0F02-0F78938A7A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3C30312-296F-4F72-E305-827CEB09E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D046A34-8222-47CC-97B2-126D668A57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0A46F91-D0A8-EA80-EEC5-8865440509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FC96CC4-5862-B0F1-5DB8-A054FFBF30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DBCD672-60C6-6D84-DAAC-0C1149F56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55FA558-3788-9713-4699-7EE63A6E1C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D1C6124-4717-114B-37E5-BEA22B52B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FAB47E2-DF5E-2FD2-747C-30B2771B70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60171FC-54FF-AB5C-1435-479BDDEF37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B242802-1129-CBB1-32CB-518783EC82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BE48174-76B1-F4B0-EFFF-652F418BAE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18DA533-96EA-E8B3-8EDA-801FCC3C80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9ADA56E-8344-D805-7B62-6C92EF9081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C0F24E7-7FC8-FBD3-6F3D-92EF7A591C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4649CB0-8B6D-2867-D329-358F4217CE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EB3559F-9770-71C3-BD8A-07C2C296C8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CC3539F-0A85-544F-990B-D5B5FA9C01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9E31C23-C340-850B-348D-DFD62AFA79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C71F9F2-31CB-22C1-38B1-8A5A217287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4D54075-872C-0B18-8866-63DA5BF2DB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A1A17E9-63A4-766E-3317-80BF78C4E5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E627EB7-C7B1-AFB4-8C0B-D0246A8298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22419319-D997-6024-F7C0-44C2FF73E3CD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C9E68BDE-1E4F-9210-8ED9-DE9310B385F9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Quicksand SemiBold" pitchFamily="2" charset="0"/>
                <a:cs typeface="Levenim MT" panose="02010502060101010101" pitchFamily="2" charset="-79"/>
              </a:rPr>
              <a:t>rectangular prism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264E196-6AB0-81E9-BEFB-7C38230BB362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8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F03D97-1048-95FF-AE63-06E416324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8F3D61-0672-A1D9-4879-6BD0A009AA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41F4724-DE1E-D158-CBA8-15F22C5FD5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97E18-8183-E04B-9B96-D732A09753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D6CBB5-0AF2-2F04-A450-A92B01155D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70817FE-0BB0-2EFF-B877-C51B613CD3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6C1440-58C7-6435-3F2E-4D0A6523FD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18E247-3C9B-1B2B-09EB-088EAE4FB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52CDAB-6077-E217-BE0B-50C68FBDF6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EED4F1-8B89-407E-394B-A1C42F9B9E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5CB513F-8B9C-5148-0760-19393CA3C3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607C82-2715-12C0-3FB0-8DF8121CA0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BA6655A-2994-1F38-92C1-0C0C6D22E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B23E86B-D0E8-D797-0880-B4E30895EE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600B832-F235-7F16-3ABD-B2645D0C7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3F059A1-4688-321F-AB7E-E2C80AE6AC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8B82FBD-F16B-D218-003E-BC43EFC397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F75308D-97C4-A183-2317-5BC1DCEAE4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8420E98-FCF3-E58C-1CB2-67E094178A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E8FAD2B-09B1-702B-3977-7B644B1DBD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68AD99B-A6B3-149F-69EF-229BC57C7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BD1E31A-2C7A-FA7E-D21C-2F9C48D5D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B3AF8BD-46D6-07A1-7CE8-7BF4940F7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34572AC-D45A-7CF8-4850-9FF5DDF450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20328E-F426-32BC-5073-00F5C10C8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831D9BC-0CCF-B7F8-F206-1311F0B4D0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2977680-D2D4-5095-1BC3-DC4674BDF9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EAA6E52-E9AC-B339-6C5B-5DD7F538A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8E3D386-47EA-AD6B-9753-A935C0D9CD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11E7AAB-432E-C3A7-C424-FA13C3BF6A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764FC24-4575-1DBF-B25A-A54335B179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F71AA93-3502-E451-2C1F-9AB22D9DBF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E19CEC3-A732-55EA-9CA5-EB041637CD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CB33797-F072-0AC6-B711-CE3EF86C2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08ABA5E-437A-CAF7-8F8D-25B5A69B35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4FDA15F-56CB-BDB6-3B66-47C1D23C3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8388235-7333-D052-EA36-2C298A6D4E44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C389FD02-B90B-6E72-C7D4-5FE5B1E64AB6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Quicksand SemiBold" pitchFamily="2" charset="0"/>
                <a:cs typeface="Levenim MT" panose="02010502060101010101" pitchFamily="2" charset="-79"/>
              </a:rPr>
              <a:t>pentagonal prism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1AB4E94-B4AE-1069-53B8-9E61CA5E39A9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41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B19096-9717-F28E-F950-E3347134F4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A057F67-DA18-4415-EEA9-D91F8E40AE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6002689-4435-999E-8B36-49A8A03016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72BF9B-B563-6167-B837-0847D26B2F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E20D2A-D72F-563D-6765-A0428B171B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723AF7-0BA0-BB22-AA22-40E3D1501D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A2CDEC-EF8D-8671-1F56-585E0AC9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49F28E5-FF51-F2E9-FCAA-7B9466CF5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AA3EBA-B229-8DF3-DBFE-F7B31DDB2F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C6759D-D27E-074F-60C2-24935B10C7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7C66851-AA48-FEFE-F922-DD7DB4715D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651396-2C33-C270-51E4-6A3A31FF27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AA5961-39CD-5B5C-2783-64922E1EDC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C749B2B-6799-9DE5-8D0E-86BAF23BFF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3124CF8-6BBF-A5DC-CA34-4B7FE062D0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E3968AA-FA6E-8659-743B-C1B28560E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4070D86-5572-33DA-EE86-98FE3A2DC6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4E19F56-1C2C-592B-4C70-7ADDA534BD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943FE97-3400-D17D-8253-7D548A0F9D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09E225-7EC0-5BD4-F10B-04EA395E02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6159C22-8217-A9EB-AF3C-015127A0C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88031CC-C94D-0D8D-5CA5-2E379DD673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DA8825E-CEC4-CD3F-F538-770DC90606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0064966-0359-AABC-075B-0291EEDFC9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EDB70C5-C7AD-982C-969C-2A6E1F5B8A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D7CBD0C-84F3-FAFF-94AB-CAF429029C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B18FF98-FA4C-51A2-20E9-379A3CBF0B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D998E36-7761-08E6-8BD4-3E64D3B6D7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1A3085A-955F-0DEE-DA8F-9B185EBE1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B75D81C-CD09-0F3C-1468-52532E7D27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C4FB8EA-042B-217B-B4AA-0E26D9E14D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A13596D-D94D-D206-294D-E1BF363EEF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DA1C759-526F-BA52-ADC1-5253A09854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F5E8D37-65EB-4754-AEDB-16EBC8BD0D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CD40C44-DEE0-2E29-B227-9C2D97FC5F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4F9D3B6-5C43-7C60-87A6-506F74E8BF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7CF17014-A3AA-9CB8-EC05-21B9D8A25CB5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E49D13CD-EE3C-1A26-FE25-F687CF170290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Quicksand SemiBold" pitchFamily="2" charset="0"/>
                <a:cs typeface="Levenim MT" panose="02010502060101010101" pitchFamily="2" charset="-79"/>
              </a:rPr>
              <a:t>hexagonal prism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73BDED8-E6BF-101D-81C9-32C6336298B0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025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Quicksand SemiBold</vt:lpstr>
      <vt:lpstr>맑은 고딕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2024-08-26T11:51:40Z</dcterms:modified>
</cp:coreProperties>
</file>