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506" y="-8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9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7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3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8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1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2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0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1952-248E-4707-BB95-70D59D4B0EF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8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games4esl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2019-09-27T13:35:12Z</dcterms:created>
  <dcterms:modified xsi:type="dcterms:W3CDTF">2019-09-28T04:42:42Z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