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2" d="100"/>
          <a:sy n="42" d="100"/>
        </p:scale>
        <p:origin x="2508" y="15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57AB-7908-851C-C77F-5D149288D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4072D-61EC-ADA3-3F44-E8A855514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2EBCC-D3CB-0A09-EEBB-5FE2CA91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7A44-4D65-4E20-EBEF-E33BE309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CCE66-FA42-B0E8-CBB3-28CAC2CF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70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32FE8-836F-FF34-7BA2-94864169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C4978-4656-3E51-CC5D-AC0F1997F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E8777-78D5-D8F8-39C3-2EB907B7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29529-7395-411D-FD02-D0D699F3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9EB93-B51D-25D3-23C0-F4A6197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33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1C454-FF5D-7262-5366-28045535E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85AA2-FF75-2A39-B684-6C55B7C9B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E0BAE-E48B-EFDB-DF64-611D6A78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7A402-E5C9-07FA-10A0-FC556021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EF8E0-2CFB-33F2-541A-0DC9518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2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0D2B-8BE8-64D8-1A66-6CD5FAED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CD897-B1C4-7D43-BC78-FA1F1BCBF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C8CBF-2798-4A2E-A2F7-8E2E79B7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FF557-41EE-F231-4B48-FDC87837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45CC2-E19E-E8A2-8265-5B19030D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5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7AF4B-49B8-EA0B-71B3-07593063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CCD95-77EA-9223-E8BD-44DC05B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5EBE8-9F38-7778-3123-FCCBCD3E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26A23-F422-0C49-FDB1-CC9E8105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B900-9AFD-958D-CA58-1DF96F00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5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B1A1-6E02-441D-D633-36355646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A6D62-CAA9-BAF1-BCFE-B8D1AF2E4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FCB24-8DED-23C1-F6AD-B2B90C30F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A66EF-7A97-35D8-B6C4-8B8A8E46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02BD3-659B-3760-4730-6FCAD4A9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A40B4-5E5A-326D-C8AD-B2CB91E0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9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7F49-CFB0-548A-C3DE-D570A107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597EA-9DEA-D9FF-2BD5-B3DC76239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577C5-8F01-0BBE-BE28-82A0B4F06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8F728-0886-69B5-0AEE-D687523DB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B1560-C2EA-65A1-A38C-EE0977885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05F67-89EB-58D2-FA9F-0E36B353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BFABE-3BD7-B65E-C67A-E2B8E51C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F47D4-59F1-8CA5-6CC2-F0158944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01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4524-14B4-2510-501E-43ECBCD5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FD554-7F5D-B722-02C1-41D4404B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B6D5F-88B8-5154-C174-7F444F1A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49AAF-E67E-8DE1-3D32-471231EF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37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FFC15-1243-EBE9-3495-CABC5F8A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E9DE1-3A40-01CE-5EEB-C0D8BF64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AB4C-C53E-43F0-1849-6201E24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95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1B59-1860-8BCA-244F-5B50897D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EE57-AABC-7CEC-5DB8-C41CE85C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C5D99-2407-3BDD-0623-12346667F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F50E5-401D-77F8-417B-420869E0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463BD-B27C-EA2B-3751-0102ABB5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E93FA-3CCE-DA28-EB86-7F42D106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20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6FA7-E73E-E5B3-DF6D-FD1835D7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DE68E-15DA-D4C2-34DB-E7BFEE949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ACA3-852C-FC21-7D27-3AB76650F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0602F-BB29-E152-F387-3DB3979C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AA99C-FD0D-2826-4E03-25696717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B3485-B62C-6149-72C4-7A811EB0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55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5C868-4D82-C4D9-504A-3DA8F1BF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5A573-A48E-EDCF-EB30-A759346B6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C6FA3-9106-EA6C-F2A9-0C5450E8C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C2EE-82C4-0861-FF02-C6B166035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96C82-6835-5FD9-25A2-961DF080A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73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C4AF1F-2CE6-8004-EBFC-A10065B7C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CFE0B-B332-9CFC-D4E0-59A1F969B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72FA61-05EB-6454-1983-B48D1AFC4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C53C91-D4B1-8D70-6E28-F37E4D603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C25744-4461-6079-F6E2-7E76F34C9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6BF7FE-CE8C-C961-C73B-CA191B5D3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59AE3A-2357-BD6F-52C4-6ADB4DA76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CD229A-ACD4-4C69-7DAE-58A714E01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0F7B6E-F897-E596-3DC7-913CED664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A1FA1B-422D-0850-9177-37A26B343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040CCF-81AE-A376-0279-33EAE36D0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95D5F7-1C4F-1057-6C16-3D60EE7A4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D0B1FC-ED3B-3CB7-2CEF-176484EE4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E0B1B2-B9D7-0EAA-2FB9-1476A1D53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EC06FA-975B-9E51-8940-3C2F1B7D6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DF1E33-0EDF-801D-3990-42791AA8B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7CEEA3-B827-0907-087C-D25458E4E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83B2D6-1E51-1AF2-6ED0-DDBCAA8B3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5025ED-DAF9-C9FE-BD65-7F7120DA3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CA91CF-30E9-FDAF-28D6-F0EE43BB2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FB012A-8D8F-A9A1-5768-55401B3FB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7C659F1-7202-1240-95B7-060F8EB26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D99702-DCB1-A256-4DEF-E68173FAB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DDE816-F185-7748-3194-1E57DE224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556B51-5A21-BBC0-61E3-91F64633A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5E8368-B1CA-F5E6-BF7E-F7ADA3EDF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3457BF2-52FD-E4F4-1F25-D50BCFFA1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09AAB38-B83B-6C72-9A2B-DD658969B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674C20F-D349-4A7E-D82C-BECB6A5D9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665E64-6208-695A-8966-390DD7F0E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FE14C61-35BE-FE54-A266-C062FFFFF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D8982F4-A59B-862B-6F9B-4E388D57B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055A13B-84B9-A8FA-C32E-529EA76A7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8D2B7AE-4614-6A5D-B707-FA626F043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866807B-4296-568A-E617-BDEB418A5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03A79DF-65BD-C496-072A-C77E1292A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40" name="Rounded Rectangle 23">
            <a:extLst>
              <a:ext uri="{FF2B5EF4-FFF2-40B4-BE49-F238E27FC236}">
                <a16:creationId xmlns:a16="http://schemas.microsoft.com/office/drawing/2014/main" id="{0998E36C-8B2E-0F8E-E9DA-FBAC59DF6099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41" name="Rounded Rectangle 23">
            <a:extLst>
              <a:ext uri="{FF2B5EF4-FFF2-40B4-BE49-F238E27FC236}">
                <a16:creationId xmlns:a16="http://schemas.microsoft.com/office/drawing/2014/main" id="{4E9494B0-7E30-0A9B-F3A7-ACC87F011637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swim</a:t>
            </a:r>
          </a:p>
        </p:txBody>
      </p:sp>
      <p:sp>
        <p:nvSpPr>
          <p:cNvPr id="42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103526-E2CA-AAD5-2280-8BDF9603041B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894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0205DC-D15B-E777-D45C-1197D5FED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A8EEDA-D51E-5E31-ECD6-05D1BECDC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813455-FDCF-993D-48CD-ED6CFAE33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A1630A-67AC-B9EC-CC5B-382114F23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E62AB9-4A68-51BC-0872-352737197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12F591-226C-18C3-B78E-CFED75B49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9E5CD1-B51C-F6AA-9325-70096751F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B71B7F-F6F5-9D98-8152-4969DC143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D7AC10-52A4-55DF-B4E1-F8BA07F6B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711741-FE3B-883F-2C1A-4DBC343E2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92CE78-4C4D-D09A-804B-04C348354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4DF219-D508-53A3-A51E-7976B46CD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4E1A00-4CE1-2777-CFF7-F887F85B8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B5730F-85C4-E23B-CAEA-FB9874BC2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BBD9F2-09AD-1FD8-29AF-8114D20EE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BF31BA-31CC-C7D6-AAD7-787D2003F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93CFC7-094D-A4B3-A3DC-06ADDF910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8C0654-4515-9F4C-A932-28897F1879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72DC57-8947-BA47-2287-A61622C19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C0736F-23FB-0CD7-1E26-70D194732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D727A2-B83D-D19D-FA0B-ADD4329AF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870CCD-8746-8C53-57DD-78AF61022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3A8DB07-03D0-3AE2-7711-4370D6192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E8CC865-2F4D-61E3-A6CE-D13AC2F08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72DDA7-FC6A-4C52-F081-5C241B03E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A0CABFA-50D2-5632-BC3E-DE33D01A0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BDDB59-6243-7078-77E5-386A35102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B8CFF4D-E61D-F3F3-E34D-B635973B5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4FC3C3-90A8-2E1D-73D6-8BBF0C985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73B908E-1E31-8C20-81C0-DEA80E8A4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1ED0C4-EB49-020E-BA52-4D5217D49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5F66EF7-00C4-4638-8D9B-AAD8334B3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12E6459-1F2F-C894-E354-2E18273D7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171FDCF-62D9-0B1F-000E-B67C03DF0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0AB1CFD-1CE0-C8A6-6150-CE0106A16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D54A42-FE8B-2DB1-2E12-2790FEEBE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55C90984-B4E4-91D3-FC87-D390DED57A53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5F471BAA-B55A-E7FF-658A-6F5C866B8E71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read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83ACCB-AA7C-FE69-AB65-DAB7AB1A3D46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72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24A5B8-04B6-466A-9C10-D0F6E891C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4BA8C2-5ACE-7682-DF27-47DB3DA31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AB9022-6300-FFF9-6DFB-32C1FBAEB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A3804E-9FEF-26F4-C152-1894034FA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C87656-13E8-8DA9-F405-AEC49AA17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5F682F-F90A-A7AC-3696-6990647FD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6FA171-33F2-C455-2BCA-63DB43359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3FE937-76E9-C2FF-139E-640796D63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5D04F-2BF5-1478-00E0-7B1454DA6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D1E7F3-DB00-991D-9DC7-CC5D855A5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B97200-B4A7-C8D4-7653-210203685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3E997B-017D-4AFA-2FBA-D779393A6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23C4A0-E3A8-7142-AD38-01ED038EB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E619A8-E4BD-27C7-7D73-5AB30AF8F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8CE72C-9A01-C088-DC32-F189206A5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756A66-99CA-6438-EF18-3B9550D62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3BC50C-855C-C591-B7B3-87C7F21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56F89B-37AC-F9E2-C5E1-863448434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FBEEC7-A2EA-EF65-A9DC-0D3EC2248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B68F8A-1627-726A-8A81-3DB894634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A6DFC2-E437-2812-F65C-63BD400A7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25A97B-1A77-78EF-83A0-1822078E6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203C61-2D1A-7DF5-F9FB-B45DD6312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2B410D-58B4-B059-67FC-BEE95E67F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7A692AF-EC8D-9435-8D45-1C68A8C88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DF70C5-DE26-6100-C768-C5208AEDD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2A4078B-A946-79AC-8CF6-4BE5F5F8D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0E4290A-AA8C-A4DF-C773-2A245FAEB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B96B4CD-3131-1736-6A58-B807F9D67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8395D8D-290E-C73C-9801-F9D33AE4C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E0C1E3F-89B4-2647-30DC-C739577BA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24DC396-750F-9D3D-EBAB-A46A0BE0A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060DA6E-D2AE-2906-8486-70C121C7B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2DA6D62-566F-4C1E-AEF7-1342F5215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8DACAC7-A724-FD93-C820-345502A2F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C8DB37F-B0F2-A202-6561-46618A045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590C893A-6EE4-4536-985D-84E5214894BB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764CF758-8732-7F53-CCD4-1237F56321F6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sit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4655C5-C9AF-E679-5543-5F7FB27688DB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411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968ECF-CADF-9154-1538-168196B38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0B8CB0-D90B-B5ED-C44E-C2FD1EC22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904EAF-9084-033B-6603-2E1D23086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7AA343-D41C-BF26-D10F-2CB9B4A17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F75963-B0CB-3B3C-4AD6-89E29B5BA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1504DE-C3DA-9409-922F-453884591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A6CB41-47B3-EE29-4C61-DDBF1B8B7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9BD252-6205-3040-566E-5D9AB79A4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70F7BC-4484-E291-D916-FEACF4FCA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048023-5944-87AE-B7DB-09756FAF4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53632F-F3C9-0267-6D49-3178E540D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24BBB9-ED08-9B60-1AED-2606093A0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3ED74D-F2E9-0B9F-182D-9629FF83D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94CD44-C336-C570-FFC4-3A951146A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B841C3-DC5F-780E-73FC-14DE4EC4F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C5FBE8-F06D-3236-5B7E-CC1FF6E2F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4CEE8E-FE64-BE45-D4B7-E7D79CF16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945E53-F5AE-60B0-59D6-2494C4854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CDBDA7-F88B-7D53-3572-B9041A2D8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6A60D4-1FFC-B193-2B78-47B0D68EF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751305-D536-0D90-E9F2-D3E32EDC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5C3E53-58F4-5C89-FBA2-120C8160F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F1674B-D9DF-2B41-A1D4-14D9B36B1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45608FA-03C6-0DAA-6DD7-137A6A6BE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40163DB-177D-F3D2-1D4A-AE73AECE3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1FF4BE9-FD47-CEE5-3EBD-359B62D2D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6FFFB48-6D9F-D4ED-15BF-0A0EBCF2A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2DF6263-4C97-8EDF-298E-1975143A8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B6D385A-FDC5-8224-92C8-C39B40AD5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8D94D1A-425E-22FF-680E-7FE0F6C2A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A420E8-AE99-AD8A-FEB8-64A87715F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CAB50BB-6691-62B0-923F-C162B5E95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37FDDD5-E872-9C6C-C3EB-0F084C3B0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97FE672-20D9-86AF-2922-8DA17D085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030940C-CB5C-711A-9946-CE776292B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E25E8E8-5DD4-0AB6-E2AF-120D24D67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CC434F38-3E3A-5266-0F2D-DC641B323B54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CCC33159-A319-6B51-A628-8FA220E65499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listen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A32ADA-337D-F69A-3B0D-2BB7E7199E1D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568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21FF8A-86E3-EC39-DAB2-77EBF917A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A2D7A5-A147-EB7E-D72D-CC4DAA4E2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E8792F-169E-74C4-04B4-0DFDD1057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874B8-A4B1-D816-F52C-0FCF57A26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0C8871-CCC0-6549-6AAE-BA4D2E5EA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941C6E-CD94-9E53-40CD-5AE3D651A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837BEC-A703-13A0-361C-550B40A37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10D8C6-086C-4D8A-7CD5-EA570A8DA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BDC983-6C71-1A60-98C9-272958F22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103994-8C57-2D3C-6649-22397A32E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6751E4-8F97-C38E-A277-F5169C0CF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FE04BB-D887-F85C-4B6E-06E2D0083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F287D5-A9D0-3FB1-E699-A924AC8BF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F805E6-31D5-F741-C6C3-F09D934CD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7B92BE-CC2A-8851-75FE-FE79DAE1B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584350-436C-155B-F814-846111A1B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BF0055-4F18-C7E8-94FB-1EB6C28B7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38FA16-373F-C486-1DE4-AEA18AD4B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CBB743-EB8F-17BB-8B9E-9C89C3C75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6AA678-FDE2-0620-6D58-19A34FE8A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A1D804-4D9F-E6F6-1700-C7448F1C1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09BF463-13BE-75E2-0DA0-70482ED26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E106A0-CD54-4A8F-DAC6-6DD82C548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C38E616-08D3-C0CB-D607-3E07914C4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3A431B0-1C05-50AF-FFB3-0AF94E1A0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5EFB7F2-F744-3F59-FF23-DDD1A2FD4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6796F45-67C5-29F0-5F3F-DD6EB5F5B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3888249-54E7-2E7C-5001-3AD5150DE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8A7A98B-4D14-E074-955B-F7974B860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AB6CCC2-B543-B937-E9C8-6EE92E06A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1BC5BD-C641-BBF4-5012-E455F20CE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7D724F5-41C6-6AAB-B2E2-8E208473E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270DC10-9DB6-9BFA-A4B6-E4BE5AF9F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5CF071A-FBEC-CFD2-2AF8-C1F0AD76D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791A522-21F6-BE9F-DE23-66976C529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168DA36-A9CE-A198-99DB-3C21FF1E7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FDFB69C9-68E7-476C-49B8-CF6AF5267776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E0C87E0C-E8A8-3EF9-641A-1D945D5B17B1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eat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5DF9F4-1481-551C-D2FE-1F4EBBA420C5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177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03541-71FB-B7AA-D9BD-C104A621C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5CF92B-6D20-21A1-C51C-28A89B643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859456-79A3-AD60-602E-DA0B3EE9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90193-82C0-F28E-0FAD-AEA4812AA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B8A0F0-FAC4-48AE-3CB9-F9B155BD5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9D4A7F-C3B0-3E5E-E0C7-DDF7B4576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2A66FD-24CC-26F1-1035-F8CDAB490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EB16BB-3DD2-60DC-1C30-848D3B695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F12F8F-B20E-36CF-B013-B6B0DDD42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30CAE8-18FF-C14F-82BF-7C8CB44CE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619FB7-78DA-B14C-66D6-6A4E2F914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F638BC-35C6-C617-4950-52C49250E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8C46AC-56D8-92CD-0851-9C84C2916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DEED56-C8BB-3A42-9008-37364C571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A63E7E-5043-FBF4-BFB5-F68AF0C9D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7D0E5F-5392-EFCB-9FAA-03CF92D9E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CFE0E5-5DDD-D286-0A7B-A90ACF083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EEEC77-EB93-5042-F760-5E3447EFF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F99DF4-CF81-6000-62E9-EADC896B0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8431E6-BB7D-2E6E-03AE-9AD639ECA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8B3C87-F5E9-AC39-7FA9-E5C6F27E2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E4393A-F8F0-D8BF-08D1-4DB8AC86B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23FFBF-43D9-4A4D-4510-AE6F71C35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6EB0D7-08C3-F3DE-940D-B074E2C0C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3D37362-288B-277B-9BF3-F6FF787B5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35BA89C-51CF-C11F-4F60-D84BDDA42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72B850-85B4-8B2D-85BA-6FC49DBDE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A7405E-E54B-F545-0D59-903823058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756AC55-A70A-B8C0-A649-8B31F4B34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DB0C761-71C6-D82D-0063-E3B223632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E7A5DB9-B878-9E64-FD82-6B661DDA4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4DDB2A8-2BC3-ABDC-78E7-85B9DFADB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FB9E91A-6878-1B41-0059-217BDAFE7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CA6C11E-8977-F155-CA44-07CDDFD52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0695AFA-E7D9-59C6-7949-FAAD941D7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9C6BAD-6039-2B4F-62ED-4E045989F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46BD5A85-CDC5-EF39-94CF-D03ED73D5BD6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F1088FEB-17D9-4BDA-499B-FFD042692F8A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talk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462BDD-7D16-4DC2-3057-423D94CA0F2B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685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F5D32E-DFEF-16BB-BFD1-E619EEB71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8EF6F2-F10B-0500-5CE2-F957E73DF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34A28E-3606-CBDE-C59C-A60771AB6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B1E258-77D8-5BC7-05DE-E6D437935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2E5937-7395-61C6-9241-2849599EF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94ADDB-0D79-2EFE-6980-1ACBCB374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84B659-F768-4704-A460-941AC19D3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32716D-7789-D5EA-16E3-48B70BD55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28327B-E719-3DD2-7535-AE12AC945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7311B3-D2BA-E0FD-90C6-36CF34D8C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6489F8-8D76-26CA-0DCE-8D8FDB5AD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F67711-B97F-12CC-4B88-5D0E75F3D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AFCD9D-516E-0C85-A23A-346F7CDD9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7E30A0-F522-5CAC-3EC6-FC51AF2C8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D75BC8-F126-1987-D849-CA2E56A43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DE44E-C19A-6719-CD9A-D94EE8DD0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DC1395-A121-6BA4-A5E6-B835279FE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E08726-0252-8DA8-3F80-50D601EF6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482EAF-46C1-7E4D-836E-EC7BA5BBF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5D17A6-E256-97B3-AD61-558C210DE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2748AB-F9BA-7130-EED5-F4CA4A7F0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3C1858-3D53-0F11-EF49-834C1B53E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86DC7E3-8168-AF5B-1620-786CC4D47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56C29D2-30C9-7930-D2EB-4B1E3CDC2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D7FFFF-EC89-C5FC-4D8B-53A403CB9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554CA09-AAB6-6DFD-2F9D-1A1A3664D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6B46E9A-CE5A-E15B-63B6-89053BD0A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237C61D-13E7-9CB9-0B3A-0D6E327CF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611347-B238-CB67-E539-7631BF07D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B0A094-9FF4-D594-C746-A78588654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3C6AC27-C9F6-40FB-F610-BD9112CFD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00DB574-0238-C01E-3826-D3FAAD808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D98DB45-86CA-637F-CAD7-7B57413A8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CEE49C3-B597-7938-F8A5-E5FBC9A87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2C4EB0B-B826-A9BE-3C7F-7D84FFC5A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13F04DF-E033-0097-66EA-3A7A35BCD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F5FB54FF-283C-B304-051E-2E10314E0CB1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B5AB507C-B75C-085C-882C-2A8B2E728798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watch</a:t>
            </a:r>
          </a:p>
        </p:txBody>
      </p:sp>
    </p:spTree>
    <p:extLst>
      <p:ext uri="{BB962C8B-B14F-4D97-AF65-F5344CB8AC3E}">
        <p14:creationId xmlns:p14="http://schemas.microsoft.com/office/powerpoint/2010/main" val="289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9C9D2C5-A7C7-27D4-26A9-0C67194E6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AB41E09-CE29-46B5-0416-050D2F8A0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3CEF81F-842F-B486-6DCE-91BF4C9D5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DF2CE65-C172-098C-484D-7C3B59832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7CDE97B-AD7C-4F1A-7927-0DF88E087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DC2547-9D13-EDD0-D871-ACD76BAE4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6BF0919-AD9C-3983-E5A1-75AB6DCBB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E88D79A-251B-E4B9-71A7-17DE183D2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5627581-07AF-0DE9-9027-48638EB83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04770DF-0F13-75E7-688C-99D575C56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5F04F16-48D8-22E5-8A45-E0C32CE43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DB10AB7-37C5-FA5D-573A-4185008D0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70EF7B6-D769-3DA9-11B7-C3BA54E18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0DBE483-1EA7-6262-D3D9-5B5E2CA56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A05F3FE-DC36-CF17-3C3B-35BBFD719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5CC9D31-7C92-B3D7-CBBF-7676B0D2F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22B6371-03E6-BF81-5506-181EEDEAF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F194A81-806D-E61F-1920-ACDF9F722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61FE118-F9B3-C484-E3EE-2C55CAA30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D1BF2-99A3-FBE9-93B5-B6CF4AE55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9F57357-F58C-D0FB-3382-62873BCCC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F27A2CD-1AFA-2000-8548-5DA2F889D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DB78EB2-1B51-EDD5-7F14-CF14B8624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918BDF7-F528-58A0-B935-C08E886B3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D52F6E9-7EE6-8325-69DA-735B90D96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FC76F31-6916-9194-C8E2-11F3496E5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1A63C1F-CA0B-2175-897A-60FC26871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5A9024B-4A4C-7744-7ACC-AA368F29A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04F894E-77A5-0F26-CF01-385DB901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4704B92-852E-61B5-353E-AAC2F7CE4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F5DDD83-799D-A46E-2AD5-5445BB8CE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2886F9E-03BA-EDA5-FF78-771AA6345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9E989EF-CD86-F18B-7F81-9D31A2A3A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12F8F7C-0327-EED7-2CE8-A62593BE9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E041790-C05A-7DE2-B971-549C1D240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503FA62A-2939-E92F-2351-20948ACFE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79" name="Rounded Rectangle 23">
            <a:extLst>
              <a:ext uri="{FF2B5EF4-FFF2-40B4-BE49-F238E27FC236}">
                <a16:creationId xmlns:a16="http://schemas.microsoft.com/office/drawing/2014/main" id="{3EF227B9-23D4-1B9C-63F2-F3696C94FB03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80" name="Rounded Rectangle 23">
            <a:extLst>
              <a:ext uri="{FF2B5EF4-FFF2-40B4-BE49-F238E27FC236}">
                <a16:creationId xmlns:a16="http://schemas.microsoft.com/office/drawing/2014/main" id="{C4015FF0-EBA4-B3B1-2259-5A410DB70747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drink</a:t>
            </a:r>
          </a:p>
        </p:txBody>
      </p:sp>
      <p:sp>
        <p:nvSpPr>
          <p:cNvPr id="81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B55E75-FD86-707F-C2E8-0EF44EFDA37D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085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387049-9BBB-8079-2843-D76F68357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075982-5598-AC4B-8788-1C3B564F7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6116CA-E815-9A6A-F80A-FCB43C481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566788-4B16-269C-2686-053604CAD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41E784-E36C-FF57-2DC6-705D28B51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71C00-81AD-2E36-DBA6-C8FC18E55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DB3609-E39C-B71F-4758-6F8690CB6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867D3-8425-77FD-C241-9C3951D82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09A099-35D7-1EAF-0974-D38947FAA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6FFB75-58C9-EB16-2E28-C23662BB3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EE09A3-B74B-90C4-AB58-7238ACC1F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FDF4BF-3887-FC02-90E1-FE016992F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F391B0-323C-BBC5-D1FE-12D03C1E2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D1BD78-BBCC-8BEB-5125-F4026FD30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4E299C-D2CB-3712-F8C0-658FF3C63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638B73-1288-B01B-F4DE-6605BFEDA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E0A22D-D8EB-AC8F-266C-AC5FED032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066261-E565-2076-02E2-A62B4D7C8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80CFA12-AF3B-74A2-E880-FB692776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7F1BE5-E148-E8A4-3EF5-A6BCE5987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A6C2B9-A11D-D7FC-38D3-36F0274E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645C15-435D-0C89-7A27-9CC79D8E0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81AAB9-0873-8AB9-28E1-8B49CEE5B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20CEE5-7BBA-DE5B-F5DD-006764CF4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4E0F6A3-9EE0-B2B4-9389-A1B571F80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3FFFBB-C840-F8E6-B6D1-908A184B8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BB89AA9-7CEE-CF2A-43DF-3FC190D31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71C6C23-51EB-FE54-88EB-FF94F2140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4E89D4-45E4-D4F8-2688-E579DE41E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358926-52CE-5BD3-364B-E034A1726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78FBAC-DC7E-5254-9C12-6EA4E4739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539D576-C2A5-1417-0CD0-5227D01F1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2E240E3-021F-B212-6FA0-7E6435721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D245DC9-00E4-637F-2F34-6F8877DC8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DE4DF6D-C93F-1DFA-3CCC-A51075A89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683162C-F826-A4C6-5D11-81587820C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2533D0C9-4657-F2D0-60C9-1979964DAB37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7214CA36-5865-8164-9581-B0BF2A744711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sleep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BD9479-B23F-B66A-A7F4-19EBA6E0B42A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063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8C1BED-2988-9F81-0BA3-48766EDEC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9B2147-799B-1229-1CE4-89D6E5054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82FE01-53B1-BE1E-C9D2-0A9925C2D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A3BE81-DC1B-8B47-E7E5-F8ADEAEF8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509147-5AD6-8B53-CAAB-D717C14C7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6BBDF6-8841-4051-A2AA-9F4A37F5A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FC36B1-AFD9-F6D2-6E93-4DCF2D123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96229B-F565-2FD2-A4F6-49CEED9C1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838DE3-6B29-CA2C-5047-6E9D5F655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36185C-375E-F7E1-9AFB-E4178F034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8F5B8E-C393-D207-8CF9-F2DB7A927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BDAFC-7202-9E97-A4DB-7F9715790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4A38CA-59BE-8EA8-AD72-D115C8B73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9610A5-7AED-1C3D-9773-539A43757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ADFB4A-8C38-FB0B-B998-E988FFCE6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7E1E72-A5C3-6B56-B8BD-1C27901F8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878FE6-92A5-F522-7630-F01A01385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A0C980-7604-BF7E-5F23-FBEE86425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6973E9-1ABB-F413-166E-E77EE8895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BF69B5-BB4E-F1D6-64CB-465E2799B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FDA209-28F7-97E8-C362-D305F7D8C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E7C2F9F-E011-711B-7033-9FCE4DEB2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638B4FB-CF56-9C62-9A73-72527DD44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7B454B8-FEE2-0470-2315-B84AA3243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65FC7F-EE70-D5FC-9473-FCAF6F451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B606376-CD51-6F9B-1D17-6AF9115A7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8678E61-6684-9307-6721-F56D00A74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504AC9-D6EB-BFA9-FEC1-36154582B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BDC028-271F-384A-4F14-0E1D62972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A66C75E-B1C4-6041-0D4D-0FD23D10D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3EB6B89-5363-1EA7-88F5-97890725E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B24505B-3D80-2B8A-C614-51F33EBB9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10D6300-AEBE-4C61-E5E0-BA99EA2E9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EED344-49D0-610A-608A-A925C84CF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850A4E4-20BA-4CF6-1734-ADEB3270A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97207A-EEF3-F384-E25D-E730A08CF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DD3F87BC-042B-1AB8-26CA-4C891C7AED71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1FB13C64-7442-7688-051B-B81C3B1C7F6A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run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D97126-DF91-8771-C82F-5099D09F64B7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76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9695FA-5DEE-BEA5-B443-3291F573B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A95388-CADA-A5DC-E55D-7873AD6D5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013E5A-BCAC-FD99-1CC1-CC09887D2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547C1-2E28-2F38-6115-5076A0AEA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524A4F-BE00-2FE6-5FBA-E87F80BD0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CBBCF9-5BF2-62BF-0ECF-6F27A43A8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BD637F-CA09-6A90-2060-E62A399DA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1369E1-6C4A-58AF-5113-1464E486C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4F9873-04E7-80A6-8C1D-65C09041B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420AAC-6E11-3EF0-DC5A-AD58B95DA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8C7AF6-AB6D-7271-4CA8-2B95A4E5E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4729FB-D971-0C41-4C56-A4462246C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C780B0-BD25-C24D-51D4-D66B3541F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5EE653-8525-EC89-6F4C-8069E27E1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F0E54D-AFEE-E40C-915F-EB921243C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C99979-44EF-B559-4775-FAB4E08B2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EA3566-72ED-3834-05C7-16E14091D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D8759E-7365-B354-FC5E-26DA177C1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9DC5D5-6A70-0837-3F48-A196A628F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B110AC-7C67-ED5C-9DD1-79D0077F1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F5CF132-2C55-32D9-DC8E-AAFACE1D2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94E06C-F1B0-FE22-9955-8B9A5C4F9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9253B1-7C62-8A67-19C2-FEF12F5BE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2979911-90F6-854D-554B-1B4694AA5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FC720DD-B26A-2CC4-D7A3-C7293524C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9BC97F-B589-ED2A-76EE-89A1420AF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0C6EEC-814F-0D89-EE26-EA180F25A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74D1AC-C238-9FA7-81C3-DF5BDCCA8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DCD331F-DBC5-2499-4AD1-C5D7F05B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484B28-A2E4-EA2C-7483-3466FD8BD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9FC2ADA-8CB3-C2BA-C320-564D00558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0CBA90B-A3B1-D2B1-E767-2D0EE21D4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06AA7D3-608A-6604-D8F5-D58E8E8B9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7FC50A-CFCA-1EA1-9487-0F86C1FD8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4B474EC-B248-532C-3862-E8406B8EC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2212E52-DEFB-2DAF-495F-D4D264EF5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871698A0-FD5F-9D36-421F-571548A0087B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F408D888-7A01-BFA6-5A4C-01E77D2470B6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cry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262776-7B0D-13CF-2967-DF82ED4AAE6B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524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C979D-D1F7-E957-86C0-E8F917BEC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D50106-18AA-5075-3C38-1CA3BAB50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877EF8-1B6D-A9E0-F48E-EC9E936A1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8C6C8A-FB1F-00D9-D3D8-3C2D6535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E579BD-3812-5A6F-D1F3-9C3CC98BD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7E6043-61B7-A694-FD6D-AF1D237D6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0C72C7-239E-5A28-8E99-91DF20BFF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200D08-61C9-491A-24E2-84991B109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571764-E513-6033-4490-926D895A0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CD849C-F2F4-2589-8767-19B9B5DCF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18C278-BBC7-30E9-E327-7B7A5785E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F43316-963D-AC84-198A-B94B18427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15E7F8-6BAE-5A66-C3A8-9885DB43A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700C-2109-E360-8660-188FE17A0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733CCE-4288-09F4-1FF9-D7EA1624C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CF9823-6D69-CD92-26C2-8D8255A02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8B1DE3-E75B-1897-DEAD-DB76C69E2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631DC4-65ED-B24A-ECAC-C228EC08C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447061-8315-8764-D806-ACE7B5652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DBA3A9-9520-FCF2-0789-685E5A9F5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3A71E6-C874-3ACC-D15A-71B4C6A38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BAD035-A791-A353-F1E5-2578C901A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78F166-255E-F321-0A2E-DDF804843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3ABDD6-AC5F-1823-B438-9D7575A7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785BB37-E787-DC9E-377D-24F549A48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0F0DDE7-D616-9572-1127-4707AE669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27C62FA-1036-4E21-1A53-F8DB38A88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B279201-074B-A481-1174-B1E4B9839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913A2C-1168-C792-D3DA-F8F8533A4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9C577E9-3F18-0D3C-8480-3D562BA83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CC5AD7E-AFC5-8C76-98D1-B9D8DC3D2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C50DDE2-0F7A-4EE7-EEE7-7375730DC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CDB7E81-BC33-B8D4-AEB5-48021E1FF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87A701E-0631-0F50-C5D8-78307D228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E23400A-E2C8-884C-2DBA-20F5B0EC7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6619A3E-EB2E-18B5-B6D4-B4458C8E1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9A59F73C-F7E5-01AC-7064-C51F456440FF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83F79CEE-DC88-DACE-F1A4-7459A3918534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write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DCE125-5267-31BA-FFA5-C83DCFF977CF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309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65F90A-0B0F-1C04-3B50-66B46EC36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20509A-B348-0977-8E0C-3A00AD973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1A18B3-2B3B-35AA-EBF1-8C5362312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E52468-A364-9C69-5315-E3F20D4EF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3F7E64-FF56-3984-895C-1A54B190F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CFBE01-938E-FE97-2F6A-0EF2B37DF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E658BE-3E3F-F7FF-059F-31139CE3D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289798-7025-93AA-97FE-FE446DD4E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A0BB10-FB7C-6699-10A7-46443027E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232DCD-31F0-B87F-67BE-E672C17C7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AA4EBA-C760-5A4D-094B-6D56B9FD1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F43D80-08BC-7815-0C16-DC8F46624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2C98AB-687F-5C37-B2F6-505C77F5D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C3C2FB-A2A3-BFA7-FAB9-44E179DFA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9FC72A-215E-0854-4085-39B1EE161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10469A-725D-6166-F6D3-E35B11CDD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48E1D3-97AC-210A-87F4-830F83233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DCE333-209A-F6E4-467E-6DD6B21D9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C127EF-755C-C34A-F566-A53B78D6B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0B10AC-C188-CE51-5F69-81E489ABC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53F0B67-54B6-E4A1-BEF1-FD2698B69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8668DA-4824-2891-DBE0-03D9290F7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0504F1-7ED9-7858-A87E-D0F0E56D5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AE4286-351B-35EB-BE2C-8B534E3F5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47CAE7-A071-C5D2-95C8-EC9C5F71D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4981001-AE95-EAE9-5319-E068DE494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AE682D-FE7D-3DC4-7F58-D0E326B0D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010F4F8-A48C-60CE-79DA-005738ABC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5112E54-602B-79C0-842F-4585B9026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A2052F-F213-E542-B12D-A9A3CFAF2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C62A8F8-4DF4-BE1E-D53C-62C9E69DB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DF9686F-72B9-A525-7714-6DB4FBC47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785639C-7E25-12AE-FE1D-EFF223AD7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7CDFF41-70A3-6E12-7971-E39D2DC20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2B6D2CB-A26B-EB5F-7700-914E20CB9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9EE74DD-3ACE-BD3D-BD26-DAF6C7FEB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2452FA1E-CED7-56B3-B04A-6E0C5980E941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87207854-EA86-483E-4242-14362F824BA2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sing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52C00D-5C33-FC13-20B7-CB7CEC6D01AD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255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17BE86-C6F6-4881-F94E-11BA21EED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1EBDF2-AA5B-6257-FFAC-CB16360AE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4D335D-328B-3B56-EC8B-9131FFD65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8A672E-916F-F72A-52B6-EE6997FC9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D0A8CF-FC89-E9BC-7B08-AD89206F2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6DC21-7E1B-C103-F3D3-6C428AD79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A8619-BA86-D3EB-C820-5359D0434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108E54-7C76-6258-DC68-C3D2BBFC2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A22CE3-3FEE-D4D5-A8FA-8183F6055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F09A27-5DE7-CD47-9626-2DA0D1855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CF4906-EB0C-2116-E840-AC1BF69A3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D9D6EE-227A-5685-C5AB-42010652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9DA53F-2EA9-8FF7-D52A-EC10DC76B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FEE1BC-55C6-0B34-4C24-F416BC196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238A93-C1C1-0FBC-6982-D6A6252C3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EC853E-87E2-9A29-FFB0-9BDFA07D1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288027-74F6-55BA-1C04-110F2599E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8C11AA-BFC6-F7AD-8DA9-0FE9F944A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1E786B-8A60-B1CE-7518-04EE3EE68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1FE197-B800-96B8-0CAA-91E739723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67AE1-4AF8-D773-F42B-71903EBF6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806D74-E083-DA9F-0938-C034EBCA6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BD6AB9-060B-8A86-E084-695D0F8B3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464973E-DF19-22D1-7620-747DEFA0F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375FEE-19DE-EE54-365F-3A2832942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C4BB62-36CB-E7E9-1648-6E4D6FD00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F7CB439-4676-5AE8-E5E2-021863513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180981-F04F-8FDB-5C29-E55884AA6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8383D57-82CB-3838-5C51-A2E1616A3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FCDE29E-ED00-7717-9847-C6A0B86A1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ED6645-EAC5-C1E4-720B-248859319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6F60A76-76C6-A2D9-DF7A-3F025F226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521799D-343F-CA72-8CF3-81DA550DA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3A24E56-869F-4E10-19F0-C82EE7EE4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09303A5-7E45-67BB-F13F-5168A40D0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02D39FD-B28B-777E-C4E6-3A501DC41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4CF7EB0A-0ACD-7B13-7496-E1BFE5567C29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7C5ED2BA-ACB0-0800-D282-097CE6AAC2AA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cook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2964C9-340C-442E-0DC0-BA7058DAACF7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723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124D1D-FBEE-9028-A4BD-F196B6BF8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BBE579-067F-4F8F-9627-A54A4F613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B3735-9960-2AC3-2271-77FE9648B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F801B6-BF6A-0DC5-C44D-6FD8C8A8C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D7A19D-2CA3-1206-EC65-68A6022CF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46E59-DB27-BC3F-6545-C3A2FD913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464F1C-AD72-1D13-80EB-FA96A1319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159CA1-8CE5-46E1-D722-7B8378834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A3DF1A-2BE6-EAA4-6E8B-AE636E42B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9584D7-7673-4898-0D56-43A9BE96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5AB384-2626-4D03-8EEF-191474E54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01B34C-F9BB-D65E-6DF6-C2B334DA9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AF2CD1-AE2F-5B74-AEB2-70B4253CE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48F5E9-953C-0CEF-D409-EB5297DA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3EB0A6-2A0C-2767-0063-A55D8C67B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AF03E9-9C87-83AC-D2EC-6F075BA74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1938D4-86CC-5C99-FC20-3B4DCA8DB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5664A9-F71D-1049-735D-DBC5D4E4E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FE5BB0-FB92-4628-E741-5A554D988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F39115-4F98-23BC-B593-2ABB6BF3C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0ECF68-D8D8-B2E9-49BE-D08F4734C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CB7D48-3C52-1770-8C1B-989310896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4DB429-9D4C-2830-B4C9-5524CD67B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EAFE63-CFCC-F4CB-FFB7-4AEA3F570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8B04A8-7280-D288-AB1B-824EC4B1F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38D8902-3BF9-7F45-8389-643DE8FCC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1BC611-AB82-1395-CC3F-1FCC78752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199F4F-4206-DFCF-0553-F07136FB4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32E89A4-0596-AE0E-34FC-45DF1663A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2663CD3-14F5-A9A1-7F53-2D2D65B37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44D2308-759D-8F98-127B-F8F08B3A2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B78191-D363-00AF-611C-3942C75B0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00C2A17-29A7-0F83-6375-BC823BB84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E8C3472-9E6D-BD6D-8B8F-BCC87AA18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0DB0B5A-BCB8-AC4E-D4E3-37A77627A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87E44E2-F96D-8FA2-AB9B-523322598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699C6568-AE3D-8FA7-3F63-4832DB37491C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229E6FFF-9F4F-6D23-BF84-D0752155A41A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/>
              <a:t>jump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C85543B-A1E2-AB1C-79CF-6BDF5C9E5EEF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041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맑은 고딕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2022-09-15T07:16:38Z</dcterms:created>
  <dcterms:modified xsi:type="dcterms:W3CDTF">2024-08-24T09:31:22Z</dcterms:modified>
</cp:coreProperties>
</file>