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66FFFF"/>
    <a:srgbClr val="1B89E0"/>
    <a:srgbClr val="660066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33" d="100"/>
          <a:sy n="33" d="100"/>
        </p:scale>
        <p:origin x="-2436" y="-9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E066-D25A-4E40-8432-67C003ABB352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05F0-89E6-4B19-A170-4FF857CFF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620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E066-D25A-4E40-8432-67C003ABB352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05F0-89E6-4B19-A170-4FF857CFF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41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E066-D25A-4E40-8432-67C003ABB352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05F0-89E6-4B19-A170-4FF857CFF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335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E066-D25A-4E40-8432-67C003ABB352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05F0-89E6-4B19-A170-4FF857CFF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376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E066-D25A-4E40-8432-67C003ABB352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05F0-89E6-4B19-A170-4FF857CFF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330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E066-D25A-4E40-8432-67C003ABB352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05F0-89E6-4B19-A170-4FF857CFF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343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E066-D25A-4E40-8432-67C003ABB352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05F0-89E6-4B19-A170-4FF857CFF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083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E066-D25A-4E40-8432-67C003ABB352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05F0-89E6-4B19-A170-4FF857CFF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933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E066-D25A-4E40-8432-67C003ABB352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05F0-89E6-4B19-A170-4FF857CFF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27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E066-D25A-4E40-8432-67C003ABB352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05F0-89E6-4B19-A170-4FF857CFF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112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E066-D25A-4E40-8432-67C003ABB352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05F0-89E6-4B19-A170-4FF857CFF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224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3E066-D25A-4E40-8432-67C003ABB352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005F0-89E6-4B19-A170-4FF857CFF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118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mc\Desktop\New Download Folder - Chrome\Action Verbs\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5" y="433937"/>
            <a:ext cx="9099556" cy="642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49" name="Rounded Rectangle 48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read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71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mc\Desktop\New Download Folder - Chrome\Action Verbs\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1"/>
            <a:ext cx="917454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49" name="Rounded Rectangle 48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sing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29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mc\Desktop\New Download Folder - Chrome\Action Verbs\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1610"/>
            <a:ext cx="9144000" cy="645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49" name="Rounded Rectangle 48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cry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29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mc\Desktop\New Download Folder - Chrome\Action Verbs\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526"/>
            <a:ext cx="9144000" cy="645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49" name="Rounded Rectangle 48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run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29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Cmc\Desktop\New Download Folder - Chrome\Action Verbs\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07791"/>
            <a:ext cx="9118599" cy="6437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49" name="Rounded Rectangle 48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dance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29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Cmc\Desktop\New Download Folder - Chrome\Action Verbs\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473"/>
            <a:ext cx="9144000" cy="645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49" name="Rounded Rectangle 48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walk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29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Cmc\Desktop\New Download Folder - Chrome\Action Verbs\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085"/>
            <a:ext cx="9144000" cy="645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49" name="Rounded Rectangle 48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laugh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29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Cmc\Desktop\New Download Folder - Chrome\Action Verbs\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95" y="388663"/>
            <a:ext cx="9145695" cy="645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49" name="Rounded Rectangle 48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write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29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On-screen Show (4:3)</PresentationFormat>
  <Paragraphs>16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2019-12-06T08:39:08Z</dcterms:created>
  <dcterms:modified xsi:type="dcterms:W3CDTF">2020-02-14T03:24:58Z</dcterms:modified>
</cp:coreProperties>
</file>