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>
  <p:sldMasterIdLst>
    <p:sldMasterId id="2147483648" r:id="rId1"/>
  </p:sldMasterIdLst>
  <p:sldIdLst>
    <p:sldId id="27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777"/>
    <a:srgbClr val="1B89E0"/>
    <a:srgbClr val="CCFF99"/>
    <a:srgbClr val="CCFF33"/>
    <a:srgbClr val="99FF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14" y="12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14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80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31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7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10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91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63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26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61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3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8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E6854-400E-4661-91E7-B9A1DFFBC66D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3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A12AA52-961A-1A41-2D32-7C19A6C9C468}"/>
              </a:ext>
            </a:extLst>
          </p:cNvPr>
          <p:cNvSpPr/>
          <p:nvPr/>
        </p:nvSpPr>
        <p:spPr>
          <a:xfrm>
            <a:off x="0" y="1280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37C15A-169D-9A0A-35B4-66D1FE927895}"/>
              </a:ext>
            </a:extLst>
          </p:cNvPr>
          <p:cNvSpPr/>
          <p:nvPr/>
        </p:nvSpPr>
        <p:spPr>
          <a:xfrm>
            <a:off x="3063556" y="1280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85D4C7-946E-3ACE-4312-EE3334BA6B0E}"/>
              </a:ext>
            </a:extLst>
          </p:cNvPr>
          <p:cNvSpPr/>
          <p:nvPr/>
        </p:nvSpPr>
        <p:spPr>
          <a:xfrm>
            <a:off x="6127112" y="1280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7DCCAF-39ED-777E-692A-A223F453D5F3}"/>
              </a:ext>
            </a:extLst>
          </p:cNvPr>
          <p:cNvSpPr/>
          <p:nvPr/>
        </p:nvSpPr>
        <p:spPr>
          <a:xfrm>
            <a:off x="9190668" y="1280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3811F70-16F0-5594-87C1-6FC1D45B3839}"/>
              </a:ext>
            </a:extLst>
          </p:cNvPr>
          <p:cNvSpPr/>
          <p:nvPr/>
        </p:nvSpPr>
        <p:spPr>
          <a:xfrm>
            <a:off x="0" y="1733478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29C1AEC-3E38-B44A-C683-232AED16F69A}"/>
              </a:ext>
            </a:extLst>
          </p:cNvPr>
          <p:cNvSpPr/>
          <p:nvPr/>
        </p:nvSpPr>
        <p:spPr>
          <a:xfrm>
            <a:off x="3063556" y="1733478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596CF8A-41F3-67D1-698B-CCE373410859}"/>
              </a:ext>
            </a:extLst>
          </p:cNvPr>
          <p:cNvSpPr/>
          <p:nvPr/>
        </p:nvSpPr>
        <p:spPr>
          <a:xfrm>
            <a:off x="6127112" y="1733478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15CF7D-4F3A-4E51-B1A8-7944B9FD32CC}"/>
              </a:ext>
            </a:extLst>
          </p:cNvPr>
          <p:cNvSpPr/>
          <p:nvPr/>
        </p:nvSpPr>
        <p:spPr>
          <a:xfrm>
            <a:off x="9190668" y="1733478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8CEA2C6-EE76-DF17-CB6C-BF9E47214478}"/>
              </a:ext>
            </a:extLst>
          </p:cNvPr>
          <p:cNvSpPr/>
          <p:nvPr/>
        </p:nvSpPr>
        <p:spPr>
          <a:xfrm>
            <a:off x="0" y="3459154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844F38-98D8-B0C2-27C7-DA29C5C99086}"/>
              </a:ext>
            </a:extLst>
          </p:cNvPr>
          <p:cNvSpPr/>
          <p:nvPr/>
        </p:nvSpPr>
        <p:spPr>
          <a:xfrm>
            <a:off x="3063556" y="3459154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09BC5E0-9669-252A-31FB-F338C5EB6B33}"/>
              </a:ext>
            </a:extLst>
          </p:cNvPr>
          <p:cNvSpPr/>
          <p:nvPr/>
        </p:nvSpPr>
        <p:spPr>
          <a:xfrm>
            <a:off x="6127112" y="3459154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C7A2808-6645-0E6D-1CC9-EED284CDD4B5}"/>
              </a:ext>
            </a:extLst>
          </p:cNvPr>
          <p:cNvSpPr/>
          <p:nvPr/>
        </p:nvSpPr>
        <p:spPr>
          <a:xfrm>
            <a:off x="9190668" y="3459154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D4FD4E-6F96-406A-FDA3-60579EFF98CB}"/>
              </a:ext>
            </a:extLst>
          </p:cNvPr>
          <p:cNvSpPr/>
          <p:nvPr/>
        </p:nvSpPr>
        <p:spPr>
          <a:xfrm>
            <a:off x="0" y="5192541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7DB5863-DA55-13C2-D461-8F95C4E8354F}"/>
              </a:ext>
            </a:extLst>
          </p:cNvPr>
          <p:cNvSpPr/>
          <p:nvPr/>
        </p:nvSpPr>
        <p:spPr>
          <a:xfrm>
            <a:off x="3063556" y="5192541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57BCE19-381D-D315-00AB-8239C945CF8D}"/>
              </a:ext>
            </a:extLst>
          </p:cNvPr>
          <p:cNvSpPr/>
          <p:nvPr/>
        </p:nvSpPr>
        <p:spPr>
          <a:xfrm>
            <a:off x="6127112" y="5192541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11F826A-2E76-FFE2-A408-44853C98BCBA}"/>
              </a:ext>
            </a:extLst>
          </p:cNvPr>
          <p:cNvSpPr/>
          <p:nvPr/>
        </p:nvSpPr>
        <p:spPr>
          <a:xfrm>
            <a:off x="9190668" y="5192541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16</a:t>
            </a:r>
          </a:p>
        </p:txBody>
      </p:sp>
      <p:pic>
        <p:nvPicPr>
          <p:cNvPr id="20" name="Picture 19" descr="A red arrows in a circle&#10;&#10;Description automatically generated">
            <a:extLst>
              <a:ext uri="{FF2B5EF4-FFF2-40B4-BE49-F238E27FC236}">
                <a16:creationId xmlns:a16="http://schemas.microsoft.com/office/drawing/2014/main" id="{969CB647-8608-4CC0-8D96-ADC2185813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820411"/>
            <a:ext cx="856952" cy="856952"/>
          </a:xfrm>
          <a:prstGeom prst="rect">
            <a:avLst/>
          </a:prstGeom>
        </p:spPr>
      </p:pic>
      <p:pic>
        <p:nvPicPr>
          <p:cNvPr id="21" name="Picture 20" descr="A red arrows in a circle&#10;&#10;Description automatically generated">
            <a:extLst>
              <a:ext uri="{FF2B5EF4-FFF2-40B4-BE49-F238E27FC236}">
                <a16:creationId xmlns:a16="http://schemas.microsoft.com/office/drawing/2014/main" id="{FA82EB54-8358-B62E-9177-71313136DE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820411"/>
            <a:ext cx="856952" cy="856952"/>
          </a:xfrm>
          <a:prstGeom prst="rect">
            <a:avLst/>
          </a:prstGeom>
        </p:spPr>
      </p:pic>
      <p:pic>
        <p:nvPicPr>
          <p:cNvPr id="22" name="Picture 21" descr="A red arrows in a circle&#10;&#10;Description automatically generated">
            <a:extLst>
              <a:ext uri="{FF2B5EF4-FFF2-40B4-BE49-F238E27FC236}">
                <a16:creationId xmlns:a16="http://schemas.microsoft.com/office/drawing/2014/main" id="{823BF55C-6BD3-F0B9-9CBE-23B5821292C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820411"/>
            <a:ext cx="856952" cy="856952"/>
          </a:xfrm>
          <a:prstGeom prst="rect">
            <a:avLst/>
          </a:prstGeom>
        </p:spPr>
      </p:pic>
      <p:pic>
        <p:nvPicPr>
          <p:cNvPr id="23" name="Picture 22" descr="A red arrows in a circle&#10;&#10;Description automatically generated">
            <a:extLst>
              <a:ext uri="{FF2B5EF4-FFF2-40B4-BE49-F238E27FC236}">
                <a16:creationId xmlns:a16="http://schemas.microsoft.com/office/drawing/2014/main" id="{2C7741A0-CDD3-8BF2-10DD-F82A9744B59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820411"/>
            <a:ext cx="856952" cy="856952"/>
          </a:xfrm>
          <a:prstGeom prst="rect">
            <a:avLst/>
          </a:prstGeom>
        </p:spPr>
      </p:pic>
      <p:pic>
        <p:nvPicPr>
          <p:cNvPr id="24" name="Picture 23" descr="A red arrows in a circle&#10;&#10;Description automatically generated">
            <a:extLst>
              <a:ext uri="{FF2B5EF4-FFF2-40B4-BE49-F238E27FC236}">
                <a16:creationId xmlns:a16="http://schemas.microsoft.com/office/drawing/2014/main" id="{F689908B-CD32-2EC3-36AE-ED9DE0748B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2572048"/>
            <a:ext cx="856952" cy="856952"/>
          </a:xfrm>
          <a:prstGeom prst="rect">
            <a:avLst/>
          </a:prstGeom>
        </p:spPr>
      </p:pic>
      <p:pic>
        <p:nvPicPr>
          <p:cNvPr id="25" name="Picture 24" descr="A red arrows in a circle&#10;&#10;Description automatically generated">
            <a:extLst>
              <a:ext uri="{FF2B5EF4-FFF2-40B4-BE49-F238E27FC236}">
                <a16:creationId xmlns:a16="http://schemas.microsoft.com/office/drawing/2014/main" id="{A85BEA1B-381B-E7BE-7E39-3FF3BEE330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2572048"/>
            <a:ext cx="856952" cy="856952"/>
          </a:xfrm>
          <a:prstGeom prst="rect">
            <a:avLst/>
          </a:prstGeom>
        </p:spPr>
      </p:pic>
      <p:pic>
        <p:nvPicPr>
          <p:cNvPr id="26" name="Picture 25" descr="A red arrows in a circle&#10;&#10;Description automatically generated">
            <a:extLst>
              <a:ext uri="{FF2B5EF4-FFF2-40B4-BE49-F238E27FC236}">
                <a16:creationId xmlns:a16="http://schemas.microsoft.com/office/drawing/2014/main" id="{306B6C4F-0DAA-1B94-D211-9A50571C51F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2572048"/>
            <a:ext cx="856952" cy="856952"/>
          </a:xfrm>
          <a:prstGeom prst="rect">
            <a:avLst/>
          </a:prstGeom>
        </p:spPr>
      </p:pic>
      <p:pic>
        <p:nvPicPr>
          <p:cNvPr id="27" name="Picture 26" descr="A red arrows in a circle&#10;&#10;Description automatically generated">
            <a:extLst>
              <a:ext uri="{FF2B5EF4-FFF2-40B4-BE49-F238E27FC236}">
                <a16:creationId xmlns:a16="http://schemas.microsoft.com/office/drawing/2014/main" id="{F3B16B99-2E7A-AE23-AA08-67801E954A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2572048"/>
            <a:ext cx="856952" cy="856952"/>
          </a:xfrm>
          <a:prstGeom prst="rect">
            <a:avLst/>
          </a:prstGeom>
        </p:spPr>
      </p:pic>
      <p:pic>
        <p:nvPicPr>
          <p:cNvPr id="28" name="Picture 27" descr="A red arrows in a circle&#10;&#10;Description automatically generated">
            <a:extLst>
              <a:ext uri="{FF2B5EF4-FFF2-40B4-BE49-F238E27FC236}">
                <a16:creationId xmlns:a16="http://schemas.microsoft.com/office/drawing/2014/main" id="{20C33C74-4B66-342C-7C36-6A01B7F5AE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4269132"/>
            <a:ext cx="856952" cy="856952"/>
          </a:xfrm>
          <a:prstGeom prst="rect">
            <a:avLst/>
          </a:prstGeom>
        </p:spPr>
      </p:pic>
      <p:pic>
        <p:nvPicPr>
          <p:cNvPr id="29" name="Picture 28" descr="A red arrows in a circle&#10;&#10;Description automatically generated">
            <a:extLst>
              <a:ext uri="{FF2B5EF4-FFF2-40B4-BE49-F238E27FC236}">
                <a16:creationId xmlns:a16="http://schemas.microsoft.com/office/drawing/2014/main" id="{9DCB494C-F75D-7AE3-18C6-B3E988EC03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4269132"/>
            <a:ext cx="856952" cy="856952"/>
          </a:xfrm>
          <a:prstGeom prst="rect">
            <a:avLst/>
          </a:prstGeom>
        </p:spPr>
      </p:pic>
      <p:pic>
        <p:nvPicPr>
          <p:cNvPr id="30" name="Picture 29" descr="A red arrows in a circle&#10;&#10;Description automatically generated">
            <a:extLst>
              <a:ext uri="{FF2B5EF4-FFF2-40B4-BE49-F238E27FC236}">
                <a16:creationId xmlns:a16="http://schemas.microsoft.com/office/drawing/2014/main" id="{AF40744E-9BFE-DE59-21A7-1F0A0139E80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4269132"/>
            <a:ext cx="856952" cy="856952"/>
          </a:xfrm>
          <a:prstGeom prst="rect">
            <a:avLst/>
          </a:prstGeom>
        </p:spPr>
      </p:pic>
      <p:pic>
        <p:nvPicPr>
          <p:cNvPr id="31" name="Picture 30" descr="A red arrows in a circle&#10;&#10;Description automatically generated">
            <a:extLst>
              <a:ext uri="{FF2B5EF4-FFF2-40B4-BE49-F238E27FC236}">
                <a16:creationId xmlns:a16="http://schemas.microsoft.com/office/drawing/2014/main" id="{A4BD1F96-5172-4546-0CE5-FA95CD39E1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4269132"/>
            <a:ext cx="856952" cy="856952"/>
          </a:xfrm>
          <a:prstGeom prst="rect">
            <a:avLst/>
          </a:prstGeom>
        </p:spPr>
      </p:pic>
      <p:pic>
        <p:nvPicPr>
          <p:cNvPr id="32" name="Picture 31" descr="A red arrows in a circle&#10;&#10;Description automatically generated">
            <a:extLst>
              <a:ext uri="{FF2B5EF4-FFF2-40B4-BE49-F238E27FC236}">
                <a16:creationId xmlns:a16="http://schemas.microsoft.com/office/drawing/2014/main" id="{0369F302-1AB2-D504-9463-1CF56058BD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183" y="6001048"/>
            <a:ext cx="856952" cy="856952"/>
          </a:xfrm>
          <a:prstGeom prst="rect">
            <a:avLst/>
          </a:prstGeom>
        </p:spPr>
      </p:pic>
      <p:pic>
        <p:nvPicPr>
          <p:cNvPr id="33" name="Picture 32" descr="A red arrows in a circle&#10;&#10;Description automatically generated">
            <a:extLst>
              <a:ext uri="{FF2B5EF4-FFF2-40B4-BE49-F238E27FC236}">
                <a16:creationId xmlns:a16="http://schemas.microsoft.com/office/drawing/2014/main" id="{5814E76C-43CB-B5C6-4B0F-8B35A663A0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519" y="6001048"/>
            <a:ext cx="856952" cy="856952"/>
          </a:xfrm>
          <a:prstGeom prst="rect">
            <a:avLst/>
          </a:prstGeom>
        </p:spPr>
      </p:pic>
      <p:pic>
        <p:nvPicPr>
          <p:cNvPr id="34" name="Picture 33" descr="A red arrows in a circle&#10;&#10;Description automatically generated">
            <a:extLst>
              <a:ext uri="{FF2B5EF4-FFF2-40B4-BE49-F238E27FC236}">
                <a16:creationId xmlns:a16="http://schemas.microsoft.com/office/drawing/2014/main" id="{A73A7D47-F837-EFB5-768E-004186123C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855" y="6001048"/>
            <a:ext cx="856952" cy="856952"/>
          </a:xfrm>
          <a:prstGeom prst="rect">
            <a:avLst/>
          </a:prstGeom>
        </p:spPr>
      </p:pic>
      <p:pic>
        <p:nvPicPr>
          <p:cNvPr id="35" name="Picture 34" descr="A red arrows in a circle&#10;&#10;Description automatically generated">
            <a:extLst>
              <a:ext uri="{FF2B5EF4-FFF2-40B4-BE49-F238E27FC236}">
                <a16:creationId xmlns:a16="http://schemas.microsoft.com/office/drawing/2014/main" id="{A07AE590-C22A-9999-3806-22F8A55B4D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4192" y="6001048"/>
            <a:ext cx="856952" cy="85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365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2019-08-12T10:32:05Z</dcterms:created>
  <dcterms:modified xsi:type="dcterms:W3CDTF">2024-08-29T07:28:25Z</dcterms:modified>
</cp:coreProperties>
</file>