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14" y="12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12AA52-961A-1A41-2D32-7C19A6C9C468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37C15A-169D-9A0A-35B4-66D1FE927895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85D4C7-946E-3ACE-4312-EE3334BA6B0E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7DCCAF-39ED-777E-692A-A223F453D5F3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811F70-16F0-5594-87C1-6FC1D45B3839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29C1AEC-3E38-B44A-C683-232AED16F69A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96CF8A-41F3-67D1-698B-CCE373410859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15CF7D-4F3A-4E51-B1A8-7944B9FD32CC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8CEA2C6-EE76-DF17-CB6C-BF9E47214478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844F38-98D8-B0C2-27C7-DA29C5C99086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9BC5E0-9669-252A-31FB-F338C5EB6B33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7A2808-6645-0E6D-1CC9-EED284CDD4B5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D4FD4E-6F96-406A-FDA3-60579EFF98CB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DB5863-DA55-13C2-D461-8F95C4E8354F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7BCE19-381D-D315-00AB-8239C945CF8D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1F826A-2E76-FFE2-A408-44853C98BCBA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969CB647-8608-4CC0-8D96-ADC2185813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FA82EB54-8358-B62E-9177-71313136D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823BF55C-6BD3-F0B9-9CBE-23B5821292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2C7741A0-CDD3-8BF2-10DD-F82A9744B5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F689908B-CD32-2EC3-36AE-ED9DE0748B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A85BEA1B-381B-E7BE-7E39-3FF3BEE330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306B6C4F-0DAA-1B94-D211-9A50571C51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F3B16B99-2E7A-AE23-AA08-67801E954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20C33C74-4B66-342C-7C36-6A01B7F5AE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9DCB494C-F75D-7AE3-18C6-B3E988EC03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AF40744E-9BFE-DE59-21A7-1F0A0139E8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A4BD1F96-5172-4546-0CE5-FA95CD39E1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0369F302-1AB2-D504-9463-1CF56058BD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5814E76C-43CB-B5C6-4B0F-8B35A663A0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4" name="Picture 33" descr="A red arrows in a circle&#10;&#10;Description automatically generated">
            <a:extLst>
              <a:ext uri="{FF2B5EF4-FFF2-40B4-BE49-F238E27FC236}">
                <a16:creationId xmlns:a16="http://schemas.microsoft.com/office/drawing/2014/main" id="{A73A7D47-F837-EFB5-768E-004186123C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5" name="Picture 34" descr="A red arrows in a circle&#10;&#10;Description automatically generated">
            <a:extLst>
              <a:ext uri="{FF2B5EF4-FFF2-40B4-BE49-F238E27FC236}">
                <a16:creationId xmlns:a16="http://schemas.microsoft.com/office/drawing/2014/main" id="{A07AE590-C22A-9999-3806-22F8A55B4D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36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2024-08-29T07:28:25Z</dcterms:modified>
</cp:coreProperties>
</file>