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60" r:id="rId3"/>
    <p:sldId id="257" r:id="rId4"/>
  </p:sldIdLst>
  <p:sldSz cx="12188825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 SemiBold" panose="020B0604020202020204" charset="0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576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3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-564572"/>
            <a:ext cx="2857143" cy="285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2855428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28" y="-564573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4565428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28" y="2810578"/>
            <a:ext cx="2857143" cy="2857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572000"/>
            <a:ext cx="2857143" cy="2857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8" y="1145428"/>
            <a:ext cx="2857143" cy="28571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8" y="1145428"/>
            <a:ext cx="2857143" cy="2857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-564572"/>
            <a:ext cx="2857143" cy="28571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8" y="2843127"/>
            <a:ext cx="2857143" cy="28571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9" y="1145428"/>
            <a:ext cx="2857143" cy="2857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7" y="4565427"/>
            <a:ext cx="2857143" cy="2857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12" y="4572000"/>
            <a:ext cx="2857143" cy="2857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41" y="4572000"/>
            <a:ext cx="2857143" cy="28571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90" y="2891277"/>
            <a:ext cx="2857143" cy="2857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9" y="-552095"/>
            <a:ext cx="2857143" cy="285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-552095"/>
            <a:ext cx="2857143" cy="2857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28" y="1145428"/>
            <a:ext cx="2857143" cy="2857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28" y="1145427"/>
            <a:ext cx="2857143" cy="285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7" y="2810578"/>
            <a:ext cx="2857143" cy="2857143"/>
          </a:xfrm>
          <a:prstGeom prst="rect">
            <a:avLst/>
          </a:prstGeom>
        </p:spPr>
      </p:pic>
      <p:sp>
        <p:nvSpPr>
          <p:cNvPr id="4" name="Square1"/>
          <p:cNvSpPr/>
          <p:nvPr/>
        </p:nvSpPr>
        <p:spPr>
          <a:xfrm>
            <a:off x="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run</a:t>
            </a:r>
          </a:p>
        </p:txBody>
      </p:sp>
      <p:sp>
        <p:nvSpPr>
          <p:cNvPr id="5" name="Square2"/>
          <p:cNvSpPr/>
          <p:nvPr/>
        </p:nvSpPr>
        <p:spPr>
          <a:xfrm>
            <a:off x="2448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jump</a:t>
            </a:r>
          </a:p>
        </p:txBody>
      </p:sp>
      <p:sp>
        <p:nvSpPr>
          <p:cNvPr id="6" name="Square3"/>
          <p:cNvSpPr/>
          <p:nvPr/>
        </p:nvSpPr>
        <p:spPr>
          <a:xfrm>
            <a:off x="4896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fly</a:t>
            </a:r>
          </a:p>
        </p:txBody>
      </p:sp>
      <p:sp>
        <p:nvSpPr>
          <p:cNvPr id="7" name="Square4"/>
          <p:cNvSpPr/>
          <p:nvPr/>
        </p:nvSpPr>
        <p:spPr>
          <a:xfrm>
            <a:off x="7344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eat</a:t>
            </a:r>
          </a:p>
        </p:txBody>
      </p:sp>
      <p:sp>
        <p:nvSpPr>
          <p:cNvPr id="8" name="Square5"/>
          <p:cNvSpPr/>
          <p:nvPr/>
        </p:nvSpPr>
        <p:spPr>
          <a:xfrm>
            <a:off x="9792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drink</a:t>
            </a:r>
          </a:p>
        </p:txBody>
      </p:sp>
      <p:sp>
        <p:nvSpPr>
          <p:cNvPr id="9" name="Square6"/>
          <p:cNvSpPr/>
          <p:nvPr/>
        </p:nvSpPr>
        <p:spPr>
          <a:xfrm>
            <a:off x="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swim</a:t>
            </a:r>
          </a:p>
        </p:txBody>
      </p:sp>
      <p:sp>
        <p:nvSpPr>
          <p:cNvPr id="10" name="Square7"/>
          <p:cNvSpPr/>
          <p:nvPr/>
        </p:nvSpPr>
        <p:spPr>
          <a:xfrm>
            <a:off x="2448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sleep</a:t>
            </a:r>
          </a:p>
        </p:txBody>
      </p:sp>
      <p:sp>
        <p:nvSpPr>
          <p:cNvPr id="11" name="Square8"/>
          <p:cNvSpPr/>
          <p:nvPr/>
        </p:nvSpPr>
        <p:spPr>
          <a:xfrm>
            <a:off x="4896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play</a:t>
            </a:r>
          </a:p>
        </p:txBody>
      </p:sp>
      <p:sp>
        <p:nvSpPr>
          <p:cNvPr id="12" name="Square9"/>
          <p:cNvSpPr/>
          <p:nvPr/>
        </p:nvSpPr>
        <p:spPr>
          <a:xfrm>
            <a:off x="7344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throw</a:t>
            </a:r>
          </a:p>
        </p:txBody>
      </p:sp>
      <p:sp>
        <p:nvSpPr>
          <p:cNvPr id="13" name="Square10"/>
          <p:cNvSpPr/>
          <p:nvPr/>
        </p:nvSpPr>
        <p:spPr>
          <a:xfrm>
            <a:off x="9792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shout</a:t>
            </a:r>
          </a:p>
        </p:txBody>
      </p:sp>
      <p:sp>
        <p:nvSpPr>
          <p:cNvPr id="14" name="Square11"/>
          <p:cNvSpPr/>
          <p:nvPr/>
        </p:nvSpPr>
        <p:spPr>
          <a:xfrm>
            <a:off x="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cry</a:t>
            </a:r>
          </a:p>
        </p:txBody>
      </p:sp>
      <p:sp>
        <p:nvSpPr>
          <p:cNvPr id="15" name="Square12"/>
          <p:cNvSpPr/>
          <p:nvPr/>
        </p:nvSpPr>
        <p:spPr>
          <a:xfrm>
            <a:off x="2448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laugh</a:t>
            </a:r>
          </a:p>
        </p:txBody>
      </p:sp>
      <p:sp>
        <p:nvSpPr>
          <p:cNvPr id="16" name="Square13"/>
          <p:cNvSpPr/>
          <p:nvPr/>
        </p:nvSpPr>
        <p:spPr>
          <a:xfrm>
            <a:off x="4896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ride</a:t>
            </a:r>
          </a:p>
        </p:txBody>
      </p:sp>
      <p:sp>
        <p:nvSpPr>
          <p:cNvPr id="17" name="Square14"/>
          <p:cNvSpPr/>
          <p:nvPr/>
        </p:nvSpPr>
        <p:spPr>
          <a:xfrm>
            <a:off x="7344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sit</a:t>
            </a:r>
          </a:p>
        </p:txBody>
      </p:sp>
      <p:sp>
        <p:nvSpPr>
          <p:cNvPr id="18" name="Square15"/>
          <p:cNvSpPr/>
          <p:nvPr/>
        </p:nvSpPr>
        <p:spPr>
          <a:xfrm>
            <a:off x="9792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stand</a:t>
            </a:r>
          </a:p>
        </p:txBody>
      </p:sp>
      <p:sp>
        <p:nvSpPr>
          <p:cNvPr id="19" name="Square16"/>
          <p:cNvSpPr/>
          <p:nvPr/>
        </p:nvSpPr>
        <p:spPr>
          <a:xfrm>
            <a:off x="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clap</a:t>
            </a:r>
          </a:p>
        </p:txBody>
      </p:sp>
      <p:sp>
        <p:nvSpPr>
          <p:cNvPr id="20" name="Square17"/>
          <p:cNvSpPr/>
          <p:nvPr/>
        </p:nvSpPr>
        <p:spPr>
          <a:xfrm>
            <a:off x="2448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stomp</a:t>
            </a:r>
          </a:p>
        </p:txBody>
      </p:sp>
      <p:sp>
        <p:nvSpPr>
          <p:cNvPr id="21" name="Square18"/>
          <p:cNvSpPr/>
          <p:nvPr/>
        </p:nvSpPr>
        <p:spPr>
          <a:xfrm>
            <a:off x="4896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hit</a:t>
            </a:r>
          </a:p>
        </p:txBody>
      </p:sp>
      <p:sp>
        <p:nvSpPr>
          <p:cNvPr id="22" name="Square19"/>
          <p:cNvSpPr/>
          <p:nvPr/>
        </p:nvSpPr>
        <p:spPr>
          <a:xfrm>
            <a:off x="7344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kick</a:t>
            </a:r>
          </a:p>
        </p:txBody>
      </p:sp>
      <p:sp>
        <p:nvSpPr>
          <p:cNvPr id="23" name="Square20"/>
          <p:cNvSpPr/>
          <p:nvPr/>
        </p:nvSpPr>
        <p:spPr>
          <a:xfrm>
            <a:off x="9792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fold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Poppins SemiBold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2020-04-11T03:47:12Z</dcterms:created>
  <dcterms:modified xsi:type="dcterms:W3CDTF">2021-01-31T06:02:41Z</dcterms:modified>
</cp:coreProperties>
</file>