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1866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C7E31D5C-7A46-504B-D8AE-76C2AFCDF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CFA5FFF-48D5-F13C-6D69-9B6B505B2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634C365-5422-182E-0AD8-9B9542CEC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CADE5F7-67BB-18BD-57EF-BB54F832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7B46E34-2C3B-AD4A-7DDF-9073E79EB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6DB22BC-0EEB-F940-3383-D1C8FEE08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416EEC6-2230-3A6D-5CF9-6257AA895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B539D2D-49EB-EE53-A366-CA63EDA76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45EF212-54A0-F0B9-58B0-D55AFB7A1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3BBBD1B-E888-7D9A-59D5-FB35E70CE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0B3F3B02-83A0-BB21-A45D-A67BBD250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F520DA1-1885-129A-2B70-DE6B31657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F55E395-BC61-47FA-9864-FD4E880FB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26EBF9DC-1DB8-5EEC-70A1-C5ADF702A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5DB9FEA-CB0A-D739-1DDB-831FCFF6F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3334494-2110-53B8-3AEC-6A57B2FEF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4AC3B18-195E-9887-E46C-52EB89406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64E9CD4-1CA0-F3F6-391A-28B782CFA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0F54294-5DEF-EC49-ADA0-366B7CD6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EB1FF632-99D3-EFD8-FE34-87B98ECC2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54CA9B9-FE04-7715-AD6C-E555D5127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A613105-4C79-4828-6355-B40117BD5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45900B06-B36B-CD02-7A01-C2F3CACD8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A8695B39-C0C0-AFAE-46CF-BA1C70475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1F9AC5C-08B9-6BE4-C4C6-67AAC9747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40ADC536-20F6-8E32-3B46-5814736DD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7B98B543-0110-E2A8-850E-604F07A07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3F074D5D-D1C0-38ED-67D4-59B879329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FD5A9F47-C82A-D449-AC84-3D43482DA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DFF915C-51E7-BF3C-BE71-EA8498AF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8E25ABA0-F9CD-58F8-2A50-E758E1452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A7304A1-DCFE-7ADF-D18F-ED08D2F0F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5B2E6178-4101-4381-46D3-C59EDC19D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1D262FDD-FF3A-B8AE-32AA-171DD9AFC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50586E7F-561C-0E6B-6EA2-E98A82CD7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8877C2C-EE78-EED1-06DA-F5AD70CA1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118" name="Rounded Rectangle 23">
            <a:extLst>
              <a:ext uri="{FF2B5EF4-FFF2-40B4-BE49-F238E27FC236}">
                <a16:creationId xmlns:a16="http://schemas.microsoft.com/office/drawing/2014/main" id="{F7917815-33DA-BDC0-20A2-B5DE190BE01F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119" name="Rounded Rectangle 23">
            <a:extLst>
              <a:ext uri="{FF2B5EF4-FFF2-40B4-BE49-F238E27FC236}">
                <a16:creationId xmlns:a16="http://schemas.microsoft.com/office/drawing/2014/main" id="{2E5CB9D9-EDEA-5CF1-5C52-D90C377908F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cow</a:t>
            </a:r>
          </a:p>
        </p:txBody>
      </p:sp>
      <p:sp>
        <p:nvSpPr>
          <p:cNvPr id="12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253DC3-5C8D-D32F-5AE0-3FAE1F96ECD1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12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  <p:bldP spid="1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768330-0D75-A229-DA17-87F175385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B2957B-A8D2-9B43-F6DF-074FC537B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56F591-5AF6-FC0E-145C-6EC8EF1C9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3CD5ED-B6B0-51B3-2E15-5C42F4887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A1B614-69E7-76CF-A7F5-F09E50FCE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EACEAE-5EE3-C055-2F3B-AD91FD444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D65A1-B20D-5DBC-D151-0F93CFE56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9A43D-DB63-2F69-9A90-6A8560614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86AF9C-670E-C89A-F5F8-9A2DB1F37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C657D4-2E9F-32B8-E0DC-9E5E10F5D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F0C02-A4B9-3E69-A27D-D2780B3AA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6504D-1CAC-5FC0-884C-83AA2CC3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C4C4EE-FC93-3C3E-24C0-A512E91A3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660723-AD56-5B61-5596-ECA961792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365FBC-92F5-78B4-08FD-DB63BE46B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42BE7-5E9D-00A0-224C-2EC50F8B0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3C0E8B-6632-5796-8262-57FEF36E8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DDCA43-296C-0B5E-CD0F-52C400E5A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13E866-39C3-333B-0069-5912C5A35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6E5690-6657-9E11-7792-DF6757191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7E17EA-2243-F1F8-16E4-07DDDCE19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535351-BE49-0B3E-8422-35E06F600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6053F3-6689-18F8-85F5-5BF3DDF49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1B1D9F-82A9-BD8B-97FA-B26464AF4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AA0A45-03C2-6796-B528-1268DED68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81A77E-6966-2AC7-9170-6F3E283A6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8C9DDA-DE87-7953-8CFB-C814DF46A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A7B972-E0B3-F7EB-4C4E-60D4C4988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7552BE-6D85-F3FF-15AB-12AAB6AB5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4A4421-D4D1-883A-5ECD-B8ED617BC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8393333-CC99-08C0-DC72-DF8BA50DE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74C93A-2CDD-844E-4E1D-49A2CE276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88D6CC-F0F8-A0A4-1A5E-E6BA00AB0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056506-6E46-0879-79B2-080980079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C0388A-1260-407D-6B5C-15AA500A5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487AE89-9E97-67E5-A1F8-282F648AF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78F5EA2D-2B47-F34F-6091-1B1A8E3EAFE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B1B6E2D-CD5E-CACB-1A03-883FA4274CA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bear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33FBAA-EEAD-D071-DD67-ABDDEE27AA4E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15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F81CA0-550C-83B9-09DE-E31A15D0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F91F9F-D115-C14A-AFFA-204BC8627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54C326-9AC0-DF8A-0046-6FF555BC5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D5E4B-30DC-6D84-4AEE-00B57CD1E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9F2CEC-06C3-EBB0-9F61-4F8AC837B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FA893-940C-70B7-4FA9-C0410B834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B97DF-41F3-908E-3488-476DC89D3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54D3D2-9B68-90A7-3FB4-999D69A9B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4E6685-441A-4556-DF98-D9AD4CD01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AB1B7-3277-51FC-BC5D-58105269F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E61BCC-C5ED-46AB-DBAF-6939E078B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A51C14-29E3-5CD0-7010-70869D58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612189-9F7B-855A-2C6E-0F0FEB3E3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5C21CE-27D1-CDAD-161E-6E1619BA8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3FF3DE-ADFD-D90F-A6D6-5E988D967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755380-DC7D-CE48-267B-77A425643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1346CB-ABAD-C4E9-75F2-EED29A68A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C0AA60-31A5-C211-BB3F-96B56A9E4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AA6B91-5043-01AB-BAC9-BDAF7AF17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1D6048-F5A6-749D-4EDD-2D0BF46C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F1362E-BDAC-F8D9-9EC1-E9C602098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58ABA5-CF4C-61DC-2947-E7CB5EC73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011B24-0EDE-7C5E-9EAB-1B9186BB7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F37A62-9CF7-29CD-9B53-02220FA43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A38485-DDFF-BDCF-92BB-0A0E2EFA1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2CB40C-D72E-1A86-2683-9F830E3D8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7B3538-C382-96A9-54B1-DC82A9054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23C3BEC-E43B-5192-7F98-098C0A298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9A039F-B990-8FFE-8DEE-118AC00F8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7770B6-6945-00A3-52FA-3466BA04E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1573E2-2E72-D03A-7BB7-2B854C2DA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1620443-B105-C9A4-594C-BA8CA6535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B03368-440E-DBE5-FDD3-22641035D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53308D-C018-141F-0E4C-155820C39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07A4-BE19-58EC-D3F2-804AD39BC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72A0AF7-8F00-85CA-3DDC-10AEA5E55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B43B3554-D14C-8181-DD94-10B399F8BB4E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0789CD8-A9C3-E289-CF7C-00345853B455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kangaroo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990D40-9B4E-E003-8939-63B9F578B0D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1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314F54-A359-BFA6-BF78-959CD1F96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DC6E8A-9721-2F2A-4DCC-6E509E724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597FED-E162-1F2C-034A-5367DDF36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5828CD-6AAE-E96F-8521-9D76954C2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A779C-080E-AA0F-ED55-44ECD9E47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F6C0F-8F92-CC22-B1D3-EB2664AA8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C3D7CC-A252-BE65-BE53-2D9E7E236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E44DA4-0E01-88EF-58F8-A5E22013B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632B89-9905-6405-D18D-0D8B8AB2E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AD440-7481-F340-B60B-B55D06903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4B848A-CE6E-F62B-FB5C-88678F543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26F310-17B1-192D-6371-720E25415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78822B-E04C-2857-4C5B-2B13B3B0D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89AEBC-AE22-94B6-7B08-F0D52D82F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1DA27C-FBB2-0B58-FAFC-0E95F2971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410608-68B8-4A51-D84E-765B67D62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47A0C0-6A8A-FF87-5AF2-218245607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78910A-62F0-E323-8284-A884D7CB0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F30DAE-E102-E91A-3E7D-9322BBB8D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8DA4CB-0276-FD9C-FB85-1A5DA3C18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C545DC-EF64-CDAF-CBFB-304A34C73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83ACE5-0277-080E-5CAE-7A6AC275C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846B5D-CB2A-3A5F-87F3-C6FE7574F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3BA824-56D6-59D0-7B91-8273BDFF3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F3F943-745C-3E12-F358-5A73C668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5DC351-4D4A-BBBF-791B-A56AEE194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516DFD5-96FA-0B83-2483-17A0BF415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464F53-DAF4-AD47-BA33-8CF3C2989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5CE9B8D-607C-4D1C-74D8-10FB19CC2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BB028A-C795-F473-08B2-C0692040D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372B0B-9DD1-8F92-FA28-80A1C83A6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64F5631-4D12-2404-F9F4-2EA2E639C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B7D6FBA-FD3C-FA4A-289F-087B56E2F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C0C8B04-BE74-C4C4-77F1-8BEDC8EFF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FDCEA46-2AEA-96F5-6566-7383292E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633A-F3E3-E697-0722-61C9F0552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529BC544-9201-3363-D7BD-0D9CF0CF9830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2557876-9A8A-A475-AA23-559AC5FF76E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snake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BC3FFF-420D-959A-FC96-26A7B66D8E6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69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8FC360-91F5-132B-B1F7-AFF38EFCC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4635D2-4251-D612-CF43-B1D98D6B3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C11DBA-B600-D013-8C14-92516029D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99E541-AF00-FF95-0B83-5C0933C00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42C20-F272-CB83-437B-CAD2B8381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CE00F6-8438-2576-5A78-0CBE7CD3C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8DC0A-1A22-304B-5A7E-F9CB53D8B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747A14-9AD8-6C2E-4464-0DFDB0734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C1942-38A8-0909-5069-4AB3472ED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F87F42-A630-B944-3AE3-B620CE278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D8BA37-ED16-EE24-F97F-4533951A7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67C267-B64A-A37D-C692-9DE7232E3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6A5520-046C-E3E4-9F26-CA569CAFF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B23A1-7518-C16E-FC6E-1CEFA3CA3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3D0043-DA9A-095B-5E06-B0079C834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F1D20F-8B6D-EC45-B7CF-3F3BD7850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F71D4-6925-E633-A9A2-21D6E722D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39EC22-7A24-518C-3B96-51B5C6296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4255F0-C0F0-337E-EF6D-A2C6D939F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128DB3-A76F-697B-38F6-63E694285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91C835-013C-9E73-E727-3F80A5BC0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9D7529-759F-0D14-F118-9945097A9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7D7CBA-45A6-2AD5-D1CD-6186056CA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4F4CD3-27A9-DF22-AD71-780379642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6CF66F-D706-7748-2311-0E3E6B609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63AFD4-BE5A-3718-016B-38E08A4B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DA2945-C56A-DC6D-AFFB-77F02D252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8C5059-29BE-D094-974D-CAC19DD2A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5C203C-0E0B-7F6F-8352-3D51A5581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8DE2CC-D941-8B81-42B3-C5366F134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F927F5-328A-DE81-A3D7-131DE0D82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287AC4-66D4-77C7-AA3D-62174C0F2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DE47F21-A32E-A54D-0059-5274D11A4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ACA38F4-4F58-37A8-69C5-46881D852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D00EB68-57DD-F7C5-0275-827C87DCB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2FA424-22B4-B863-C623-0B5E1E232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541E2765-6275-1DCC-1323-28E0DD20616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14E1E1F-5A0A-2A86-669D-B2387A7A4BB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zebra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28192E-FA32-C5C6-2695-6A408D6B8C2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45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34B81-0DAC-7B8C-3D22-C969D5ED2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6B77F4-D691-D0C3-1026-B41F1E475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3D93F0-4D20-5ED1-CDFE-EE3954A60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27386-C2EB-0832-D0E7-C64B63A9D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79A847-35BE-C5A8-9234-A0836EDD9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FDCBC-D29A-AB6C-9F0B-25A8DA372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CDE9E-8A68-11CB-3964-1809A12B5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BE5AB7-1E7A-95BE-A388-CA9CBDADE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A37D5B-972B-E732-1BF5-DC16BB83D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0B32CB-933E-574C-A729-DEDB572E3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95A630-191A-5038-2386-28AE3EA42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40C808-4387-8B8A-480A-38C09D26F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A28426-D8F7-3289-4776-B5860EC14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F3EFDE-6092-87CF-EF3C-52154C832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6A64C2-DE91-FC9B-5045-FED7298B3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FCBF2A-94B9-9AE7-E352-273F9B6D8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4014EC-BA7B-A696-C1DF-05815E392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858F67-BE61-603B-83F4-A750797E6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E6479D-0443-FBD2-BD7B-60043C17A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1682B2-E63F-6438-ACED-16D86BAB8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40BC19-020D-40D0-5CE5-FEF69C96B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9FA67B-6F1E-923C-ACC8-CCC1311F4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30C730-7FD6-0BB9-9EFC-25D8802AB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6611BE-6101-84ED-61AB-A1A8B198D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0DFE06-876D-5D56-A7B5-6085FADF6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4B0886-1AE3-0867-2E77-B7E58EDE4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D89329-F764-6B8C-B5CE-058043CD7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DD539E-0DBE-6CD5-9CD1-260F50B28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3E60A3-4CD9-96B9-F413-85CAD5A51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966EDA-247F-59AC-031D-19B9CB247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862E29B-22DC-D0EF-AE27-1146B5D71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CC24905-AB5F-C59A-D24C-FC4044671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AEAA999-E3C5-3AFE-E2E3-B35349A6D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657DC8-89DF-808B-2A7E-CA798C165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560CC-EB6A-01A0-F28D-1BC5DA74C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723D6C6-F918-D478-16E0-EF186EAA9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E857EB5-9412-DDC9-F4F0-D53C02F29A6B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5FFFB276-0CDA-263C-A51A-AA6DDDE94DB3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sheep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F57ACF-C9FA-36B7-AB8D-42972D7CE836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79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DEE9C-1B77-A169-38FB-F36C4B1B4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F1F664-B7AC-6547-D5CA-DC51C41B9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DFFFEB-4F9B-AB8C-0211-457146D16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E92480-A172-488B-6101-B5B101F45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76A36E-5BBF-A817-F0A0-8097F0B46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5BF7C-85DB-761C-60BD-1543A4CC4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1286AD-2968-B377-8168-3F2B27F44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F149E1-3D56-4384-43A5-E5D4F0469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6DB60D-1EBD-8814-3FB7-E89B4A417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E0AC24-6A11-66A5-7A42-B338CCEAC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4EA743-7975-9137-F196-9026D0704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323BEC-9BA5-97E9-5B8A-7CB1B5CE4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BE57D4-899A-B2BD-B014-97B6E5D78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987E89-5360-5795-6413-92AAE8927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9185E3-1F0B-527E-90EB-31D169816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B77377-22B4-9EC6-4A21-633D782A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81E97F-106F-D817-B73A-05C2C8831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E1CC5C-F8D0-FCC4-4C82-F405C1D2D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84F2B8-21B6-751D-0636-94AA4AAF6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ABA3C0-68E9-055B-6780-8A7555162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9C0DCC-6463-2748-D083-8C31A22EF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823BAD-F5CC-F080-39CD-A629A1844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8C4289-5E53-4239-1EF3-9167E9163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F71B79-B7BD-E6A8-1A3B-5A92CD634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D9C664-F6DE-E86D-E357-6A340F5C1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7C1B29-43D4-5525-827F-795537BB5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6C5DB58-DAAA-1D91-4AF6-B972F83BB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E267D7-2B8A-332E-0272-D496A24CC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ED14DC-ECFD-24C0-CBBF-1B07D91AA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8391A0-0497-8999-60A7-A1C30911B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1D5379-6215-B50D-D173-66AEABB9E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BC43914-A784-6C21-9098-CED8D8E42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263173-8D41-EABF-7EF2-7EB3973C9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2EFA674-4942-4916-1510-AE74B4F92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7F9DC65-F4F1-9679-CF7E-BDF3206BC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4402678-B200-0B67-43B4-B649E5E30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82D30056-1E49-59D1-AA20-FAEFD6AFC6E0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5C9C05E-7C30-F532-E3B3-D72B47B75FD5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rhino</a:t>
            </a:r>
          </a:p>
        </p:txBody>
      </p:sp>
    </p:spTree>
    <p:extLst>
      <p:ext uri="{BB962C8B-B14F-4D97-AF65-F5344CB8AC3E}">
        <p14:creationId xmlns:p14="http://schemas.microsoft.com/office/powerpoint/2010/main" val="7187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B41D9-68D5-FD26-A613-FD7EF177A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979660-E20B-E94D-EDED-2C27127FF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FB1041-4709-6824-07DB-5C682A425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093D4-A0ED-754B-5F08-BFFE8E420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5B229-B63E-9572-343F-6B1658F68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380D82-5559-B1E0-FBBA-D4F3AE7EE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9AA817-449F-6070-1B23-6DA8D2BF0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F23C7-6DE9-69AB-3E69-EDA7E6744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4F2FF9-767B-8EFC-9E3F-33B2555C8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9017A5-003F-0011-514B-00EF7A3DD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CB0A6B-13D3-9636-DE2A-5A7B4D22B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FBA04B-3D8E-0660-81DF-DA0BA0131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1E4C08-E09F-A405-7EE0-24B6917F6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FC88AE-9CE7-A012-A553-19C7289C6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F34B3F-81D7-9E96-569B-E5F81668F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A4B8EE-8509-1B0E-E4AA-F7ECBE67E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16C85B-7583-AB6F-0171-FC491CFF1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9BA9B2-425E-F8DF-A342-C42CBC73E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8B4271-6272-08B6-4237-840BAFC6B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B3C0D0-B673-FAEB-B6E5-6FAEB0720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1DF296-ADC8-3D77-6A6D-DEA749AF6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1AB34B-2739-F9FB-661C-FCE80B43D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7B1AA8-BB2A-FC70-E0D4-BF5463CED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86C54A-5957-662A-A205-D3F5BCF88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BC9220-5C20-0E44-049F-C1D27A396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3D8AD0-5541-408C-CE57-F49CF2AC1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62DD7A-61CD-C2C7-5530-F43899B45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88C87A-DBAF-A947-621D-D5D058224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408753-05BF-B57A-B8D0-CA26DE8E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3811636-E5A8-4426-D8E0-3DE54AAF7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6AC43C-A35F-8A1F-61EA-7D098DB6E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2A69A5-B155-6AB6-6342-CD9E733DD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66FD7A-418C-2BE5-A187-B1A34B514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26D705-2D65-BB3A-05BD-F1044CDD5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297FF3F-6085-59A3-C7D5-25C6666BC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5E308B-A775-42C4-4A74-4A2427E86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A2B26718-5E50-0D0C-758D-93DE904AFC80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856058E-E0DD-4830-9083-E0F5F052B2FD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tiger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A4266A-C4F6-3FFB-55E2-749A130A1DB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58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5234D2-22CD-350C-4D33-CF07C748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33FDBC-879F-A387-C0AD-A8CFCD11C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33DBFB-C12F-EBB9-B7F9-0E54BD40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9B57BF-2029-321A-F28E-3D70699F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8B2F6-7AD6-9363-4107-1B9152E80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4A7699-69BE-4DD9-8969-77C47F1C5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C4B3B2-B29F-D65E-C2DC-7F64F92BE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AE44E2-D709-8D41-C6A4-74DDECAB6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48F225-F15A-F18A-5311-10D7F2CD4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F80F84-BBE9-8098-B76A-8E58BEF4D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F10BD-CDF9-5BA4-E0C5-68743BD8A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7AA0BE-1A15-096E-0F0D-8B974FECB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646EBD-B717-2E52-0F0A-DAF892964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1B8E97-D406-3085-0FC2-BCC3D0BC4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4E2E39-DE77-0520-DDD1-62D9AA09F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69118C-8E27-0A56-604B-785770187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0C3588-28AC-CD48-348E-FD268B32F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89F602-E148-9050-A382-56EEE32F7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F59B97-8F55-344A-B63A-0C63A2276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612C0F-35B7-7987-E697-36E0A4070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34B47E-7FE7-EC5C-9CD3-3CC1B4771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864C4E-998F-8CC3-5544-5E406A5A5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CD824B-F05F-8C79-A37A-AA04445DB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EFA6D2-31A2-A51C-A83C-4B725A0A6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71A3D2-B3BE-B46A-A3CC-AB854BAC6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6C6712-5043-E41D-80C1-694691876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328459-5B3B-99E6-8446-8717F0955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CC3EB4-FC9E-FC85-7616-937E2F1D6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399928-7A27-E56E-19B0-F73B041F3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E3AD-A591-3673-3852-D49AFF491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094800E-5276-00F0-347D-7A95FFB98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070F96-C20A-3DC1-BB42-CE319697F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6C7B041-B384-F5D0-9DCE-008433B3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492F70-9BD6-7940-08A8-4CC189BCD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90F859-BE15-1542-3198-3F62222C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716375-21B3-B1BB-A924-AB0A455E0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7E8BCFF-3D6E-3031-8194-23B054A9062F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EC6DCD85-5F36-BC2C-7111-1A5D8F1D29E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rabbit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9F09FC-A3C4-D2C4-68AE-6E4D0444E5DA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81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4CFA6C-9D8B-0C71-F86A-27AFF7F98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172CF3-39B7-5055-C48F-21898BE8D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985F60-36B1-005D-94E4-40F63663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DBEDA-E45E-0EB1-F5CE-1FB6B6545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161AC5-7E18-5B46-7DC4-F648EF0EF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574E18-6FEC-20A8-D8DD-F69909372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AEB45-0FB1-10A3-5BC8-1847C7715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9167B6-21E6-604A-6ECE-7FC405486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A48474-BCA1-5892-A8EE-0D0739F25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9B2FDC-029F-648C-D5F0-98C39755D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1D7A7C-341C-D849-7E9C-6BA944FC6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A32A88-62F3-00C7-DDB7-99DEF7F61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E716CA-CDB5-4DBF-29B1-E8889A23D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40F359-664D-2CA7-7F56-117F771A5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366641-39EF-B0CE-AE58-0A46FA378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2CD4DD-9F09-8B8F-B766-CD64F5121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614D13-EFE3-2AD2-5876-9CA27820E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F4DB89-F998-A7F4-D39A-6D84AFF81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1C1B1E-BB3A-ACAD-0283-D88DA1F7A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F0B8A3-4CEA-B508-514F-3C5A52160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6CBE02-22E2-25AA-CE03-E1098CE63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ACEB98-2C1E-0ED9-9278-A1A142E8C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3D5971-8764-F4EF-AF50-1E34ABB07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A5EFF4-5142-F281-D187-A6F3E7A5F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8559F9-763D-857D-0BA2-32F1BB077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44980B-437B-B7B3-39AD-3FA102017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C31413-7C92-58A8-D1E5-AFD31935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50A89E-AD1A-8685-AE68-800A60CF4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BD8181-0AD3-6C55-CE1C-E1CD3C33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38356A6-5BAE-4E4D-43F6-18D0AE30F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830DFC0-C186-8756-BB31-06D025F5E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3A8E7E-96D9-390E-7CC2-B3ACFE4D4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D6D0437-2118-E167-73EC-A77839DD6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C485C76-313F-3690-259B-BEA2C5174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26AEB5A-C9FB-3D32-053C-E1CF6E14B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43A2BC-17EF-E22B-046A-23CF06988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B109EEFA-46D4-22D4-F31E-27D3578D64F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4849EF36-8E30-A294-154C-286F003530E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horse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7F0F13-F059-574D-C8B3-36B4E672644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87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94DE1-C5E3-EB9A-5DCC-C778AD0B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257B5-D4E8-7DB0-5C4C-771317A0D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C07DB-9B61-F8DB-69C9-DF873A151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ABB64-AD5A-9D8C-A50F-C82CC76B3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2FF755-454F-A67E-7462-37DB00FF6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9C39C-1634-83BA-D377-014A17D68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F264E4-211A-982E-C9C5-8276E1B06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2FD68-797C-1942-AA85-2702936D5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9F59D6-31EC-3B4D-E548-189CC9E9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89921-7177-578C-BC23-57D3F8975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BDEEFC-9AF0-45F8-F33A-0B648D800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8C4488-610A-0003-3E64-DDA62B2D5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F0C6EA-3DC1-F1E7-B909-96A80AB77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4B5F9F-BA11-0A68-9B10-8F3C6E54E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3016AF-F497-5943-604D-EC9CA3D4C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5B2044-9DB4-78BB-08B1-908868CC2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794FD4-D3D2-5E2B-8DFF-5E8FDA47C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52484B-5E80-CEBF-9BB7-8A1B34A9C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B775F1-5834-F423-9106-7A5E4466F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152CF4-891F-B3DA-29BD-FD761C092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B1821E-4FEF-D4B7-BF4F-037065F63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D83FCC-96A3-4B67-BC7A-44B139844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941588-23B6-3DD1-DA65-F98776DA4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140C44-0F85-8810-AF0B-311F1E8D0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D80E50-A5B9-51F9-83B4-89F3B349B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E5E797-6CD1-46E5-DF10-B16F7A99F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46DF16C-3556-E7F7-4BFD-2B01E5183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E7B10A-66EB-0167-8082-1EDB0FA37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36B7E9-E30A-CA79-ABF7-D82598756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6909B4-F214-1251-3A77-11068978E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F24A87-BE2E-2236-A80A-B91AB1341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1F832E6-4060-C0A2-E0E9-2E8DEC022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458264-1937-F0A7-C723-B523A1B52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07FBC90-1DC4-ECA2-677F-5F99CEE9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8CDC8F6-D758-D174-2258-6E0C1C449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89D250-6FA7-F3AA-D8E6-8920DC1DF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35A429E-3ED3-8429-195C-77E61E11B128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EAABF96-BCCD-CF80-4BD8-895BF09EE620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dog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1B14BC-03DD-B4D4-F938-F779B4CF0DC3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00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051AE6-9A1F-2121-26EC-AF66527F2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8C323E-225C-A512-6409-AC3CE86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588D3-3FD8-4642-01BE-45DD41854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0FF2F9-60E6-17FD-0AEA-34444053C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04EA41-505E-A735-5F97-F11147B11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6B077C-1F89-99A0-5C3C-ADD38EFFB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32A349-F710-B04F-E7E0-79F81B3FD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A7B868-153A-0C48-FD6E-56CF6B43A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2C92D-851D-2BEA-CCF5-7251140C7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9C83EA-4D5D-5A02-1F28-E4D4C9CCC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DCDDFD-D9C5-AD2F-78FE-FE098FADF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808D66-193C-EF8C-FCCF-75EE192D0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0877A-B54F-900A-AE62-BF248EF07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8609D1-49FF-F21F-90D6-D84B2B851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C08644-839C-E7AE-471C-3259AE1E4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88D189-BD20-2D97-2A85-5FF3237CA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DAC9FD-E913-54A2-BCB8-8B2600B54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29AC59-2EB9-891E-4067-F4E2FA533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256F29-1C25-1581-11AF-82C2346D1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97C805-8DC7-E7A4-5C50-CD962520E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723C55-64F0-56BC-FE52-8DDCDE586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DB0621-A0EE-5326-5EEB-0CE4A4E4E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D48170-EB4F-B1F4-348C-6F16CD8F7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D0914D-F569-ED02-6C62-E40D17818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3C977F-D5DF-38E7-01E7-E295CD311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709902-C88B-43D0-455C-BAB48CCE0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13E43B-9EFF-3561-0E06-8F6A21FFB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A597D0-FAD7-5B19-2A5F-C6F0AE11F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C6BC3B-0B0B-3770-A160-A653EAD16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D275AD-906F-E30C-9811-44403E618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B923D52-AA12-B065-1837-9C209AC8B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9DC605-8E42-CF31-F2EB-B70E55570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642102F-7E78-972A-AC02-E1B9CD3DA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EAB6EBE-C622-B52B-5518-6E56BA1B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1FDE2E-F105-6F6A-D357-195F19F95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FDF421-AF8B-172D-86CD-B63F52ECC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D0A0E65-B312-94EE-3EFC-9BBF0FD205EE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91BB00A-FEAB-FE26-60F8-D8D9823238A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panda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9B97C0-C6F2-1D1B-B4CF-E443BF324087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65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D658AB-AE7A-72B8-15A7-F26E15862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46FA30-E916-EFC0-4986-1BA5BD50B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AC8F61-2280-06B8-FD0A-B748847B1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48495-AAA6-B259-801C-E25ED2C82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F5F4FC-7FA1-5E17-94A9-AF98B6C35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8A705A-C22C-A286-566A-6689C140A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693AF7-F5E8-B87E-9E17-110358587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6DF165-7F03-2A15-181B-3781F6F32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641925-F0C6-8915-0BAC-A44F485BA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C07FAF-AA55-8B70-0F52-A8B360C0E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118C93-BAAD-FF88-9734-67AE3816A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6B516-6CC5-3C61-2F37-CB95A6818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251978-8AEB-4BDA-477C-8145817A5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B73A9B-4A49-7043-51D4-914ACDFA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916FB1-0C22-4C0F-8A42-2129DC1F6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4DD402-FF05-B4BF-1F51-4176A6C6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949170-02AC-0755-1DA1-3FAAA5FF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9638BD-F52A-B02A-7C72-AA9611CD0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44DBDF-28AB-AEA1-EB6B-7598B5063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C42B1B-3EED-38DA-0ED9-B6988A49B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DFE621-6C81-DE6E-3A2D-19E51A77D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0525E8-8E38-E2CA-5D14-55101C7A4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596DF-4830-7A85-DF0C-FB3A9BC92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3D40CD-5E2C-AC9C-24AB-55957C87C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3B96AA-4115-674B-AA77-ED8CD463D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5DDB3F-AF12-2F5D-EEC4-BF7165107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1265E16-0A08-2333-B428-8F5CCA04E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E9681E1-4D36-EC56-B56C-716E740E1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1DEDDD-0D58-AC80-DB57-21D4382B3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4C75D30-5080-3229-259F-DCC7BE905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1DF6A7A-0F6F-DE03-F0D3-7D8A2564C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22A2A83-9434-C088-68D5-221B6B347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47C97A-CCD2-A9FF-05B0-6479D0E0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EFB811-8359-7E02-CFDC-0891332A7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42ACD40-7A47-6A86-8124-C3F86CA38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CC382D7-5566-A312-8BDC-6BA45F7BE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5BE49ACF-F19A-7C3E-5979-4B67A596C6C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48A0B21-198A-504F-AE09-C61FC39FD448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lion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97D42C-EFEA-5C99-E1AF-9931D5F962B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97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F24D59-89C1-4DE4-1C63-262B4F975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C0EB32-753A-CC91-08FD-15B3D54DE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79A789-925F-1A55-9E89-A1CDF0F05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8DFBA-5C5D-AB4C-F49F-62D4CC49A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ED268E-997A-F766-C2EC-D281CF133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4AAEE-B2A8-245E-509C-134E468E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5618ED-B6F7-779B-2F30-52D33BC43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16C0F1-C709-948A-20FE-110986142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9EEE51-A145-951F-2935-247B7DFA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75EA01-1A96-FA0C-E528-764C4562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7030BD-56F6-1F44-0F01-CD0BC4813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A330B5-41D0-DB99-01DE-4FF93F2AA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852F93-4937-2BBD-E327-E9C073F95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C771F-7B10-0AA9-9B65-11988822A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A80544-1A8A-5235-1303-E19D3774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2A908F-11BD-7651-BBC9-E421F7BD5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218391-F65D-8B80-0BA7-FD878BBB3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FAE305-0134-5CC0-5A53-CB497B67B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09A79D-F45A-40C0-42C8-39E60171A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DC25C8-9A0A-4885-C18F-3D09E2711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05872E-F25E-F9CB-8284-33C7B5D30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92C40C-73EC-9488-ED15-93A125265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4823CC-215A-3BC5-A6FA-3F4E0A9DA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166CB8-EF53-7234-9001-3954AF6C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5A6317-A426-F0C4-ABC0-D4BCDBA23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573E82-9284-4184-564B-99A5642FF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2D42CA-D1B3-82B5-D017-1A912A152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DE6E93-90EE-8246-CED8-ADFD5AE73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BB58CB-CF7D-EA98-2AA4-02679F7F2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49DABA5-41A5-E46C-A96E-CC700FDEF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62BE6F-204F-9EFD-2164-49FFD23D7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1CE50C6-94C4-A584-1804-D7FC6F068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F57E2E5-451D-1AF8-14D5-85D742F3D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8C0985E-2250-F080-1BA9-35CBF4715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E4DDAB0-11FB-9901-37B7-E41DC3EDE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025E57-1D14-F6BB-C401-9EECA3048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B97A79E3-B5A0-E042-F06F-85E1A426693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ADE37AA-2A4B-01A6-B61C-84C3DA88564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elephant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8E7033-CCE0-6876-BBE1-69E94F59F2C7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98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BD499C-0795-3727-14BC-05E84BD0A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F8A1A3-26EB-5857-6A85-EDAD32951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049FF9-9532-DE4E-80D2-87CAB73EB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ED698-2432-D623-D217-07E4696B4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E51C8-8AE8-699E-8427-EBA58C210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8D699-BD29-B9CE-5792-C37AFE660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8853D7-BA14-2CB9-5A44-792A2ACD7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CD45B4-6045-C17B-07B1-0F92B1AEC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BC77D2-B94F-BB11-3B30-D6739E223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191A80-E953-748F-845C-16C022FC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98B30A-E1AE-AB7F-3861-08EEC97A9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EC87F5-C7BA-802D-3088-CB8F10608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580D8C-2C72-CF62-9068-C1A302E68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F4604-31FA-BF00-4449-EB9B698CA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81F294-0AF7-B926-6084-D71472507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5F91F1-9BD6-8A6A-5C18-069975FB7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C27E2E-998B-7953-8886-97075B830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3F6C3D-679D-06FC-8D7A-92403B5AB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D964D5-EE3E-93F6-B444-EE965F2A5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A692B5-05EC-D194-1C9A-F08E9E759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3079FE-E34E-7970-18AB-900B0B487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1103E4-2DD4-573E-9848-55583A58B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B9E80B-95B1-55E4-64DB-D23DD6723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66D985-3EAC-55F3-F258-9D30FA032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9E57A8-D816-F301-E72E-B37DDB717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C67B50-35CE-A38B-72EC-969AE8B8F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8E0B45-3B0D-398F-2A61-E58AC33C6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0FA0CA7-E6A7-3D8D-222D-944A4C825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252E20-B8BD-0488-69F2-BBFEEE731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F852DF-ECD7-BBCB-0CCA-D11462F61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37CB07-5330-009A-0338-411181D53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F8AD3B0-98F6-2552-D964-3572AFDE5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D19152D-B87B-A336-D9CB-DCDEE6AF9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D1B9B0-04B1-0891-2EEB-CEC2DDE7B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756F0D1-A022-4F0C-6E58-E8FC4572C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8A7171-11BF-FB75-D0E3-F9ECEDA2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E5AB11E-6F1C-2D45-7E99-6A6E36D200E5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E7D8E41-3EDB-46EC-65C7-D684E24EB81E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cat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B83498-B41F-0909-E0B2-4C3239C7AB3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7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2024-08-24T10:49:01Z</dcterms:modified>
</cp:coreProperties>
</file>