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4" d="100"/>
          <a:sy n="64" d="100"/>
        </p:scale>
        <p:origin x="1638" y="9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FFE7EC-2CF0-6F02-A299-C0F3F839B7A2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E5689D8-3EC6-3CC6-9A31-D33FF1622177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F00D95-116B-7631-D11D-0986685C8447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A5942E-8B04-7E5A-39DA-CB7E15D0D59D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D2DC56-65AF-17A4-679E-117402089F9B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C8EDEE-458E-38D1-5138-349415DFFD62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DC3389-4668-D674-52F3-B9BDC2D35E24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EBDDE0-2042-8073-7F96-8DEE026AD894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141D3C-A1A0-9470-7429-2F31111182E0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84F5CE-4E6C-F717-E05E-BF3C207CB89F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1F00CF-1188-D7AA-F9CA-F54662955CC8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91F486-BFE8-3E0E-6821-55C1459C62DF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473320-47F0-BAFB-3C00-F8EB1E6D2B64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1D8073-3EB9-4B0C-FB7D-B16AB8EC3DB8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8B3CF1-04DA-B8A4-1475-A7B2586EE4F1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A6FCD07-8D0A-B454-1064-B605D7AD328E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F82AAB07-CA41-FBD8-441C-6E259A78AE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37E0184B-9610-9CF4-81C8-37B100A9DB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A005BE35-526D-BB8A-8440-5836CAFF89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53964439-71D0-B9FE-B03C-9ADDFF1360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023CCA0F-E7AB-B599-BF87-7D4F0D2C74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61BF3D07-CF43-E841-2FEF-7DA8F9C205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480C6AE5-8C64-20DD-DDE6-322A3C194D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6473D4EF-E76C-98BA-53D1-FC56981FC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381F194A-AF3E-A4CB-5116-4BCC49E9FA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37E416EB-A83D-C629-7776-D6DC826D22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B9BDF1E6-7D75-7A40-C145-8B72F6071E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B4DFDC68-8E4E-016C-1CC8-1DED8EFED4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8CC82811-F950-74D7-8136-7D38A01452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C5F259BE-A7F9-E172-5B0A-30FD7F5193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799734AF-0A7C-35A2-8D5B-A369B98E32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95A8E258-AE3C-704F-E08E-B9816D430C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2024-08-30T07:13:31Z</dcterms:modified>
</cp:coreProperties>
</file>