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>
  <p:sldMasterIdLst>
    <p:sldMasterId id="2147483648" r:id="rId1"/>
  </p:sldMasterIdLst>
  <p:sldIdLst>
    <p:sldId id="27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777"/>
    <a:srgbClr val="1B89E0"/>
    <a:srgbClr val="CCFF99"/>
    <a:srgbClr val="CCFF33"/>
    <a:srgbClr val="99FF33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64" d="100"/>
          <a:sy n="64" d="100"/>
        </p:scale>
        <p:origin x="1638" y="97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014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580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931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676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110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591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634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226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461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03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684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235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5FFE7EC-2CF0-6F02-A299-C0F3F839B7A2}"/>
              </a:ext>
            </a:extLst>
          </p:cNvPr>
          <p:cNvSpPr/>
          <p:nvPr/>
        </p:nvSpPr>
        <p:spPr>
          <a:xfrm>
            <a:off x="0" y="1280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E5689D8-3EC6-3CC6-9A31-D33FF1622177}"/>
              </a:ext>
            </a:extLst>
          </p:cNvPr>
          <p:cNvSpPr/>
          <p:nvPr/>
        </p:nvSpPr>
        <p:spPr>
          <a:xfrm>
            <a:off x="3063556" y="1280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1F00D95-116B-7631-D11D-0986685C8447}"/>
              </a:ext>
            </a:extLst>
          </p:cNvPr>
          <p:cNvSpPr/>
          <p:nvPr/>
        </p:nvSpPr>
        <p:spPr>
          <a:xfrm>
            <a:off x="6127112" y="1280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2A5942E-8B04-7E5A-39DA-CB7E15D0D59D}"/>
              </a:ext>
            </a:extLst>
          </p:cNvPr>
          <p:cNvSpPr/>
          <p:nvPr/>
        </p:nvSpPr>
        <p:spPr>
          <a:xfrm>
            <a:off x="9190668" y="1280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8D2DC56-65AF-17A4-679E-117402089F9B}"/>
              </a:ext>
            </a:extLst>
          </p:cNvPr>
          <p:cNvSpPr/>
          <p:nvPr/>
        </p:nvSpPr>
        <p:spPr>
          <a:xfrm>
            <a:off x="0" y="1733478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4C8EDEE-458E-38D1-5138-349415DFFD62}"/>
              </a:ext>
            </a:extLst>
          </p:cNvPr>
          <p:cNvSpPr/>
          <p:nvPr/>
        </p:nvSpPr>
        <p:spPr>
          <a:xfrm>
            <a:off x="3063556" y="1733478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8DC3389-4668-D674-52F3-B9BDC2D35E24}"/>
              </a:ext>
            </a:extLst>
          </p:cNvPr>
          <p:cNvSpPr/>
          <p:nvPr/>
        </p:nvSpPr>
        <p:spPr>
          <a:xfrm>
            <a:off x="6127112" y="1733478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CEBDDE0-2042-8073-7F96-8DEE026AD894}"/>
              </a:ext>
            </a:extLst>
          </p:cNvPr>
          <p:cNvSpPr/>
          <p:nvPr/>
        </p:nvSpPr>
        <p:spPr>
          <a:xfrm>
            <a:off x="9190668" y="1733478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C141D3C-A1A0-9470-7429-2F31111182E0}"/>
              </a:ext>
            </a:extLst>
          </p:cNvPr>
          <p:cNvSpPr/>
          <p:nvPr/>
        </p:nvSpPr>
        <p:spPr>
          <a:xfrm>
            <a:off x="0" y="3459154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A84F5CE-4E6C-F717-E05E-BF3C207CB89F}"/>
              </a:ext>
            </a:extLst>
          </p:cNvPr>
          <p:cNvSpPr/>
          <p:nvPr/>
        </p:nvSpPr>
        <p:spPr>
          <a:xfrm>
            <a:off x="3063556" y="3459154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51F00CF-1188-D7AA-F9CA-F54662955CC8}"/>
              </a:ext>
            </a:extLst>
          </p:cNvPr>
          <p:cNvSpPr/>
          <p:nvPr/>
        </p:nvSpPr>
        <p:spPr>
          <a:xfrm>
            <a:off x="6127112" y="3459154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11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491F486-BFE8-3E0E-6821-55C1459C62DF}"/>
              </a:ext>
            </a:extLst>
          </p:cNvPr>
          <p:cNvSpPr/>
          <p:nvPr/>
        </p:nvSpPr>
        <p:spPr>
          <a:xfrm>
            <a:off x="9190668" y="3459154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12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6473320-47F0-BAFB-3C00-F8EB1E6D2B64}"/>
              </a:ext>
            </a:extLst>
          </p:cNvPr>
          <p:cNvSpPr/>
          <p:nvPr/>
        </p:nvSpPr>
        <p:spPr>
          <a:xfrm>
            <a:off x="0" y="5192541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13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91D8073-3EB9-4B0C-FB7D-B16AB8EC3DB8}"/>
              </a:ext>
            </a:extLst>
          </p:cNvPr>
          <p:cNvSpPr/>
          <p:nvPr/>
        </p:nvSpPr>
        <p:spPr>
          <a:xfrm>
            <a:off x="3063556" y="5192541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14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E8B3CF1-04DA-B8A4-1475-A7B2586EE4F1}"/>
              </a:ext>
            </a:extLst>
          </p:cNvPr>
          <p:cNvSpPr/>
          <p:nvPr/>
        </p:nvSpPr>
        <p:spPr>
          <a:xfrm>
            <a:off x="6127112" y="5192541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15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A6FCD07-8D0A-B454-1064-B605D7AD328E}"/>
              </a:ext>
            </a:extLst>
          </p:cNvPr>
          <p:cNvSpPr/>
          <p:nvPr/>
        </p:nvSpPr>
        <p:spPr>
          <a:xfrm>
            <a:off x="9190668" y="5192541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16</a:t>
            </a:r>
          </a:p>
        </p:txBody>
      </p:sp>
      <p:pic>
        <p:nvPicPr>
          <p:cNvPr id="18" name="Picture 17" descr="A red arrows in a circle&#10;&#10;Description automatically generated">
            <a:extLst>
              <a:ext uri="{FF2B5EF4-FFF2-40B4-BE49-F238E27FC236}">
                <a16:creationId xmlns:a16="http://schemas.microsoft.com/office/drawing/2014/main" id="{F82AAB07-CA41-FBD8-441C-6E259A78AE1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9232" y="820411"/>
            <a:ext cx="856952" cy="856952"/>
          </a:xfrm>
          <a:prstGeom prst="rect">
            <a:avLst/>
          </a:prstGeom>
        </p:spPr>
      </p:pic>
      <p:pic>
        <p:nvPicPr>
          <p:cNvPr id="19" name="Picture 18" descr="A red arrows in a circle&#10;&#10;Description automatically generated">
            <a:extLst>
              <a:ext uri="{FF2B5EF4-FFF2-40B4-BE49-F238E27FC236}">
                <a16:creationId xmlns:a16="http://schemas.microsoft.com/office/drawing/2014/main" id="{37E0184B-9610-9CF4-81C8-37B100A9DB2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8568" y="820411"/>
            <a:ext cx="856952" cy="856952"/>
          </a:xfrm>
          <a:prstGeom prst="rect">
            <a:avLst/>
          </a:prstGeom>
        </p:spPr>
      </p:pic>
      <p:pic>
        <p:nvPicPr>
          <p:cNvPr id="20" name="Picture 19" descr="A red arrows in a circle&#10;&#10;Description automatically generated">
            <a:extLst>
              <a:ext uri="{FF2B5EF4-FFF2-40B4-BE49-F238E27FC236}">
                <a16:creationId xmlns:a16="http://schemas.microsoft.com/office/drawing/2014/main" id="{A005BE35-526D-BB8A-8440-5836CAFF895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7904" y="820411"/>
            <a:ext cx="856952" cy="856952"/>
          </a:xfrm>
          <a:prstGeom prst="rect">
            <a:avLst/>
          </a:prstGeom>
        </p:spPr>
      </p:pic>
      <p:pic>
        <p:nvPicPr>
          <p:cNvPr id="21" name="Picture 20" descr="A red arrows in a circle&#10;&#10;Description automatically generated">
            <a:extLst>
              <a:ext uri="{FF2B5EF4-FFF2-40B4-BE49-F238E27FC236}">
                <a16:creationId xmlns:a16="http://schemas.microsoft.com/office/drawing/2014/main" id="{53964439-71D0-B9FE-B03C-9ADDFF13600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7241" y="820411"/>
            <a:ext cx="856952" cy="856952"/>
          </a:xfrm>
          <a:prstGeom prst="rect">
            <a:avLst/>
          </a:prstGeom>
        </p:spPr>
      </p:pic>
      <p:pic>
        <p:nvPicPr>
          <p:cNvPr id="22" name="Picture 21" descr="A red arrows in a circle&#10;&#10;Description automatically generated">
            <a:extLst>
              <a:ext uri="{FF2B5EF4-FFF2-40B4-BE49-F238E27FC236}">
                <a16:creationId xmlns:a16="http://schemas.microsoft.com/office/drawing/2014/main" id="{023CCA0F-E7AB-B599-BF87-7D4F0D2C745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9232" y="2572048"/>
            <a:ext cx="856952" cy="856952"/>
          </a:xfrm>
          <a:prstGeom prst="rect">
            <a:avLst/>
          </a:prstGeom>
        </p:spPr>
      </p:pic>
      <p:pic>
        <p:nvPicPr>
          <p:cNvPr id="23" name="Picture 22" descr="A red arrows in a circle&#10;&#10;Description automatically generated">
            <a:extLst>
              <a:ext uri="{FF2B5EF4-FFF2-40B4-BE49-F238E27FC236}">
                <a16:creationId xmlns:a16="http://schemas.microsoft.com/office/drawing/2014/main" id="{61BF3D07-CF43-E841-2FEF-7DA8F9C2051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8568" y="2572048"/>
            <a:ext cx="856952" cy="856952"/>
          </a:xfrm>
          <a:prstGeom prst="rect">
            <a:avLst/>
          </a:prstGeom>
        </p:spPr>
      </p:pic>
      <p:pic>
        <p:nvPicPr>
          <p:cNvPr id="24" name="Picture 23" descr="A red arrows in a circle&#10;&#10;Description automatically generated">
            <a:extLst>
              <a:ext uri="{FF2B5EF4-FFF2-40B4-BE49-F238E27FC236}">
                <a16:creationId xmlns:a16="http://schemas.microsoft.com/office/drawing/2014/main" id="{480C6AE5-8C64-20DD-DDE6-322A3C194DD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7904" y="2572048"/>
            <a:ext cx="856952" cy="856952"/>
          </a:xfrm>
          <a:prstGeom prst="rect">
            <a:avLst/>
          </a:prstGeom>
        </p:spPr>
      </p:pic>
      <p:pic>
        <p:nvPicPr>
          <p:cNvPr id="25" name="Picture 24" descr="A red arrows in a circle&#10;&#10;Description automatically generated">
            <a:extLst>
              <a:ext uri="{FF2B5EF4-FFF2-40B4-BE49-F238E27FC236}">
                <a16:creationId xmlns:a16="http://schemas.microsoft.com/office/drawing/2014/main" id="{6473D4EF-E76C-98BA-53D1-FC56981FC10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7241" y="2572048"/>
            <a:ext cx="856952" cy="856952"/>
          </a:xfrm>
          <a:prstGeom prst="rect">
            <a:avLst/>
          </a:prstGeom>
        </p:spPr>
      </p:pic>
      <p:pic>
        <p:nvPicPr>
          <p:cNvPr id="26" name="Picture 25" descr="A red arrows in a circle&#10;&#10;Description automatically generated">
            <a:extLst>
              <a:ext uri="{FF2B5EF4-FFF2-40B4-BE49-F238E27FC236}">
                <a16:creationId xmlns:a16="http://schemas.microsoft.com/office/drawing/2014/main" id="{381F194A-AF3E-A4CB-5116-4BCC49E9FA1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9232" y="4269132"/>
            <a:ext cx="856952" cy="856952"/>
          </a:xfrm>
          <a:prstGeom prst="rect">
            <a:avLst/>
          </a:prstGeom>
        </p:spPr>
      </p:pic>
      <p:pic>
        <p:nvPicPr>
          <p:cNvPr id="27" name="Picture 26" descr="A red arrows in a circle&#10;&#10;Description automatically generated">
            <a:extLst>
              <a:ext uri="{FF2B5EF4-FFF2-40B4-BE49-F238E27FC236}">
                <a16:creationId xmlns:a16="http://schemas.microsoft.com/office/drawing/2014/main" id="{37E416EB-A83D-C629-7776-D6DC826D22D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8568" y="4269132"/>
            <a:ext cx="856952" cy="856952"/>
          </a:xfrm>
          <a:prstGeom prst="rect">
            <a:avLst/>
          </a:prstGeom>
        </p:spPr>
      </p:pic>
      <p:pic>
        <p:nvPicPr>
          <p:cNvPr id="28" name="Picture 27" descr="A red arrows in a circle&#10;&#10;Description automatically generated">
            <a:extLst>
              <a:ext uri="{FF2B5EF4-FFF2-40B4-BE49-F238E27FC236}">
                <a16:creationId xmlns:a16="http://schemas.microsoft.com/office/drawing/2014/main" id="{B9BDF1E6-7D75-7A40-C145-8B72F6071E6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7904" y="4269132"/>
            <a:ext cx="856952" cy="856952"/>
          </a:xfrm>
          <a:prstGeom prst="rect">
            <a:avLst/>
          </a:prstGeom>
        </p:spPr>
      </p:pic>
      <p:pic>
        <p:nvPicPr>
          <p:cNvPr id="29" name="Picture 28" descr="A red arrows in a circle&#10;&#10;Description automatically generated">
            <a:extLst>
              <a:ext uri="{FF2B5EF4-FFF2-40B4-BE49-F238E27FC236}">
                <a16:creationId xmlns:a16="http://schemas.microsoft.com/office/drawing/2014/main" id="{B4DFDC68-8E4E-016C-1CC8-1DED8EFED42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7241" y="4269132"/>
            <a:ext cx="856952" cy="856952"/>
          </a:xfrm>
          <a:prstGeom prst="rect">
            <a:avLst/>
          </a:prstGeom>
        </p:spPr>
      </p:pic>
      <p:pic>
        <p:nvPicPr>
          <p:cNvPr id="30" name="Picture 29" descr="A red arrows in a circle&#10;&#10;Description automatically generated">
            <a:extLst>
              <a:ext uri="{FF2B5EF4-FFF2-40B4-BE49-F238E27FC236}">
                <a16:creationId xmlns:a16="http://schemas.microsoft.com/office/drawing/2014/main" id="{8CC82811-F950-74D7-8136-7D38A014524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183" y="6001048"/>
            <a:ext cx="856952" cy="856952"/>
          </a:xfrm>
          <a:prstGeom prst="rect">
            <a:avLst/>
          </a:prstGeom>
        </p:spPr>
      </p:pic>
      <p:pic>
        <p:nvPicPr>
          <p:cNvPr id="31" name="Picture 30" descr="A red arrows in a circle&#10;&#10;Description automatically generated">
            <a:extLst>
              <a:ext uri="{FF2B5EF4-FFF2-40B4-BE49-F238E27FC236}">
                <a16:creationId xmlns:a16="http://schemas.microsoft.com/office/drawing/2014/main" id="{C5F259BE-A7F9-E172-5B0A-30FD7F51939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5519" y="6001048"/>
            <a:ext cx="856952" cy="856952"/>
          </a:xfrm>
          <a:prstGeom prst="rect">
            <a:avLst/>
          </a:prstGeom>
        </p:spPr>
      </p:pic>
      <p:pic>
        <p:nvPicPr>
          <p:cNvPr id="32" name="Picture 31" descr="A red arrows in a circle&#10;&#10;Description automatically generated">
            <a:extLst>
              <a:ext uri="{FF2B5EF4-FFF2-40B4-BE49-F238E27FC236}">
                <a16:creationId xmlns:a16="http://schemas.microsoft.com/office/drawing/2014/main" id="{799734AF-0A7C-35A2-8D5B-A369B98E329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4855" y="6001048"/>
            <a:ext cx="856952" cy="856952"/>
          </a:xfrm>
          <a:prstGeom prst="rect">
            <a:avLst/>
          </a:prstGeom>
        </p:spPr>
      </p:pic>
      <p:pic>
        <p:nvPicPr>
          <p:cNvPr id="33" name="Picture 32" descr="A red arrows in a circle&#10;&#10;Description automatically generated">
            <a:extLst>
              <a:ext uri="{FF2B5EF4-FFF2-40B4-BE49-F238E27FC236}">
                <a16:creationId xmlns:a16="http://schemas.microsoft.com/office/drawing/2014/main" id="{95A8E258-AE3C-704F-E08E-B9816D430C5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4192" y="6001048"/>
            <a:ext cx="856952" cy="856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459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7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7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8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0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0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>
                      <p:stCondLst>
                        <p:cond delay="0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>
                      <p:stCondLst>
                        <p:cond delay="0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76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7" fill="hold">
                      <p:stCondLst>
                        <p:cond delay="0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8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3" fill="hold">
                      <p:stCondLst>
                        <p:cond delay="0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88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9" fill="hold">
                      <p:stCondLst>
                        <p:cond delay="0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3" grpId="0" animBg="1"/>
      <p:bldP spid="3" grpId="1" animBg="1"/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2019-08-12T10:32:05Z</dcterms:created>
  <dcterms:modified xsi:type="dcterms:W3CDTF">2024-08-30T07:13:31Z</dcterms:modified>
</cp:coreProperties>
</file>