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E9E3-481E-D1DD-98F6-3FF80E1CC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4E6A0-1B74-9DEF-BB3E-855BD9DD4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A1BD0-2735-6EDD-3EDA-6A2CC242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7ABA-1EA6-4DDC-A62A-9D4D6430B09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2D3C1-5B5C-DD7C-786D-5A22AFD4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F0C0-8D7A-6E3B-31D9-4D807ACC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5C3B-6605-4B7C-8022-210E62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6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8CCA-393C-218C-45C8-5FB6790D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DF8D4-6D52-42AE-95C6-2DD2C5C5C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5CB0D-C4DD-C0CC-0CBC-C69C7C18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7ABA-1EA6-4DDC-A62A-9D4D6430B09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6BB1-F6E2-A3AB-036E-085C10A3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726D4-E588-7E08-9134-BF95DB86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5C3B-6605-4B7C-8022-210E62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1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78029-23B1-F974-80AF-C5B99F9E9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3FF72-6FFE-3124-7AEF-F3C26D609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8BE78-3144-D7E0-BF0A-8B57C59B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7ABA-1EA6-4DDC-A62A-9D4D6430B09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F5FA-3350-481C-4C28-AFAAD44D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9A814-8CF8-59C9-2646-EB30EB50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5C3B-6605-4B7C-8022-210E62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3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7894-5169-6423-5996-C09B3E42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7BD4-33BC-0025-5A2B-8A8839ECA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E5F3B-B76C-21CB-8976-BCC8E827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7ABA-1EA6-4DDC-A62A-9D4D6430B09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CB46E-1F4D-00BF-9951-FE053A50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417E3-C55E-7119-E1CE-F4654FEA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5C3B-6605-4B7C-8022-210E62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F9CD-A529-8D99-2480-FA0915BEC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38579-E6A9-DF64-1970-F238BEDD4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F3FC6-263F-24FE-7ACB-8D845399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7ABA-1EA6-4DDC-A62A-9D4D6430B09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496E9-A94D-ADCD-0E21-6709F59E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EE4AD-B94F-D03F-9688-12ACA38B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5C3B-6605-4B7C-8022-210E62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5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125B-5EF4-AAC4-F7E3-2FCCC1E5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DB31-332E-D189-FE47-AB2593812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6059B-6E81-7B9E-E3EC-6C62A9B95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08C39-FEED-2AAE-3111-90B90E09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7ABA-1EA6-4DDC-A62A-9D4D6430B09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12DF0-4945-79B3-E6A1-EAE40FA8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E6A91-0313-48FA-BFCC-70AA3954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5C3B-6605-4B7C-8022-210E62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8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3E6D-773F-3A93-D258-1095ECEB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10D95-46C6-20BD-29E0-B7BF0280B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86836-34F0-C22A-70A3-A81EFBDF8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D15CF-9817-2A7C-8123-03AA25E1C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355C8-E73E-72A9-CA9C-4B1C54F0B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1FAED-C846-AF59-C6AC-3E3758C5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7ABA-1EA6-4DDC-A62A-9D4D6430B09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401DE-B804-6F5F-B909-78D9D566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4AA70D-CCD9-4328-DAB8-9AFD70EA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5C3B-6605-4B7C-8022-210E62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9108-DF7C-360D-0184-CCEBF07E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0F308-6884-D9A2-F414-F226E965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7ABA-1EA6-4DDC-A62A-9D4D6430B09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CBBC5-796B-1F72-449F-6EA21281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87E62-7538-B603-FFE8-40EBCCD5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5C3B-6605-4B7C-8022-210E62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E7C18-49F9-71D9-053B-3ECC6B64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7ABA-1EA6-4DDC-A62A-9D4D6430B09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C2792-4813-4A7A-F387-C2E089B8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FEC2E-6230-F1A2-A852-DBB67799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5C3B-6605-4B7C-8022-210E62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5FFD-709F-9C1B-F44F-02D1E9822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CE54-8A7E-BD37-AB3A-6ED3D9CD2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635A7-E7A4-5F39-8111-78EDC009D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4564D-9885-20C6-C4FD-8D98A9B2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7ABA-1EA6-4DDC-A62A-9D4D6430B09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C7602-A974-926C-954D-5B4D7974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BDD3A-E013-1511-1729-E5A61594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5C3B-6605-4B7C-8022-210E62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0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95F9-B831-65D8-54A0-17D7D4A9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1C081-BD66-A639-0477-EDFC2E097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C37B2-6263-FD55-B4C3-B6CDC7548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67509-4411-D0C7-A596-C9C05CD6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7ABA-1EA6-4DDC-A62A-9D4D6430B09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C8753-D803-1AA2-C91B-13C918F4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8A015-7ABC-F6B7-1A5B-BEA0ECF1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5C3B-6605-4B7C-8022-210E62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ED9B0F-F476-C343-43A7-16D06EF5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44979-2B9B-F40A-254D-EF5F3C9BD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EF7F-C7A2-1710-CDD3-C510C27BE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027ABA-1EA6-4DDC-A62A-9D4D6430B09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1692F-C478-8F4C-EC73-F12B24E37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C26AF-D794-3D02-C03F-757021F9D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75C3B-6605-4B7C-8022-210E62E23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5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0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CA52C-37C6-6C85-742B-A758768B1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79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6D7DCC-40BC-649D-A616-81691193E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52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590EA2-AC90-4825-65B6-E0FAF9996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7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494FB-62E8-5B2E-8C0F-760B0ACED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13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5BF06-EA90-8641-1773-509CDD438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86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CD16C4-A933-88B5-B4CA-9C631C0E6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63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029561-A55C-9C88-9484-8DF944E79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647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06A583-60B5-5EFD-C8B0-2A62618FF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46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D950FF-741C-8731-3BD9-0ED5E23FC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4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B5A13-1AD9-D912-2A3A-57DDE6E10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C1B8A-E420-826A-9A31-D1B9A3F18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800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C7830-C163-59EF-0AD4-3AB011B3D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16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55D5B2-71B7-B894-E0BD-173D4035C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323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DE2E46-C5F6-5260-92D3-191E3E5E0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020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4E19B-EF68-1CBF-F5CA-CF8A7654A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3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C312F-6905-62B2-3CE1-003F2D33B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500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23762D-A0AA-BB1D-CDFC-42057E550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58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F78FC9-1B33-8057-7E70-F986777F6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58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F9EE0-9F30-D361-EE07-8730507CC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02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93671-0159-9C27-749A-8C22230EF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42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BB736-1467-5FB4-8BFB-57FBE1997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48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F61510-221D-140E-8BD8-5002DA74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3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90097E-7FCC-8752-DB97-133AAA41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28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CCF4E1-9F1E-0385-F6E5-A5AA8B2F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120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2025-02-11T14:59:09Z</dcterms:created>
  <dcterms:modified xsi:type="dcterms:W3CDTF">2025-02-11T14:59:14Z</dcterms:modified>
</cp:coreProperties>
</file>