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Berlin Sans FB Demi" panose="020E0802020502020306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A391-7D18-4362-87F1-CB9109C3B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26899-1058-4462-8AF6-18435E070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A0E1E-76C9-4D8F-BF3A-0EABFCEB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AE1-C0A3-4150-B445-A265ED8D0D4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6FA54-B0AE-4026-B860-AA5E274A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045DD-30F6-4256-AD71-EE02D513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B1B9-D0BA-4DF3-ADCC-DF1E0AF1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97EC-F818-4983-B339-08B9E333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BA81B-1991-4C97-A8ED-062A759D5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2853D-24CB-42C1-BF2D-F9CDAD88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AE1-C0A3-4150-B445-A265ED8D0D4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8B898-98B6-4041-8229-1FCDAC6D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39978-8F00-42AE-B8B0-9823C424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B1B9-D0BA-4DF3-ADCC-DF1E0AF1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9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FAC5C8-3F46-494F-99BC-3926B85F4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960CF-A5D1-420B-8463-AFA8CDB7C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158F4-8550-4EDF-8E7F-59545AEE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AE1-C0A3-4150-B445-A265ED8D0D4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92351-6A1C-4E02-AF86-51B1751D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A24B7-75EA-44EB-A113-E537EDBA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B1B9-D0BA-4DF3-ADCC-DF1E0AF1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23E72-6713-4D63-92B0-ECB3D6EA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29521-8E85-4C27-A1CC-34801BE55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F6013-2428-4E3F-8FC8-DE4075A6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AE1-C0A3-4150-B445-A265ED8D0D4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80B59-97AE-43BD-9877-4D59E79A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29E5-D44B-4064-9BF0-85609845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B1B9-D0BA-4DF3-ADCC-DF1E0AF1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C8A7-C713-4FCD-9C75-A067B1904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15BA5-B40D-4B81-AA9E-F968FF327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A1F2C-C945-45CF-8CB0-34445411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AE1-C0A3-4150-B445-A265ED8D0D4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A6B75-6132-42CE-9A16-78F83636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45764-21BF-41BD-B01D-C3A45964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B1B9-D0BA-4DF3-ADCC-DF1E0AF1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1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436C-32C2-409B-B589-C6B2C33E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38BBA-601F-4ED7-913A-197426AD7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91061-99D3-4302-822A-67927A4EB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51848-BDA0-4529-97E4-B45EC92B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AE1-C0A3-4150-B445-A265ED8D0D4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D143B-FE12-4F14-835D-B0D0F2DF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1AF99-C69C-4B0B-A365-54E1ADDF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B1B9-D0BA-4DF3-ADCC-DF1E0AF1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0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70AC-23E3-435E-AF2B-EDC621968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69293-C44A-4785-AC1F-45EA39842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FFBCA-F2B2-488D-B984-6CA72BCD7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36001-1009-4E55-918B-0C7167E02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95834-9BC1-4985-9525-3A78A9090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B2DFC0-EB72-4B4A-9780-D1E304A1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AE1-C0A3-4150-B445-A265ED8D0D4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C6FC1-EC18-4DEE-AAD8-36B778C4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CA7438-57EE-4E13-9627-2AA021C2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B1B9-D0BA-4DF3-ADCC-DF1E0AF1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4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E851F-57F2-4E00-B58D-4054E643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8E4CA-3110-43E1-A237-CBD5447E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AE1-C0A3-4150-B445-A265ED8D0D4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D12F3-7EE1-46A5-820B-16333460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1CE0A-4037-4EBD-9289-E4859D89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B1B9-D0BA-4DF3-ADCC-DF1E0AF1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6DCEE-8E41-4D24-91D0-7FB27FA0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AE1-C0A3-4150-B445-A265ED8D0D4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B9393-7F16-4258-96A3-8C70AB69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A8277-DF90-4844-BE76-A285A590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B1B9-D0BA-4DF3-ADCC-DF1E0AF1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3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0107-585F-466E-92CD-A61E2B93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583B-066D-4177-83FE-42E627D9F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6BF9C-65DB-4218-9FCF-03E0D00EB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1D05C-2373-4CD3-954A-FDE8E97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AE1-C0A3-4150-B445-A265ED8D0D4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A97E0-186B-4D70-B54F-30AF2087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73C81-D0E8-4E75-8053-E76A1CCD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B1B9-D0BA-4DF3-ADCC-DF1E0AF1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4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8FF7-58CD-4559-A619-FFACB752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C6149-A839-43C2-BF9C-4A754A4DC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D0D1F-8EEB-4B5E-BAC1-32F520668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88787-E690-47AF-82F0-5F8F27C8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AE1-C0A3-4150-B445-A265ED8D0D4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2F956-B912-44C7-A19A-3AC617C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8111B-6BF9-4597-8345-8DAFAD04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B1B9-D0BA-4DF3-ADCC-DF1E0AF1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6A27BA-E7DB-492B-BAC0-E5B07050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314A8-29B4-42F8-85B4-7309256A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73918-9E1D-4653-A671-148BBB4AA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21AE1-C0A3-4150-B445-A265ED8D0D4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B77B-1A36-44CD-9DD7-3BE876AE4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2C83A-C358-4B2C-BB6D-D8DF80AC0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B1B9-D0BA-4DF3-ADCC-DF1E0AF1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5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25507F-2C82-45AE-A45A-A488B89692CB}"/>
              </a:ext>
            </a:extLst>
          </p:cNvPr>
          <p:cNvGrpSpPr/>
          <p:nvPr/>
        </p:nvGrpSpPr>
        <p:grpSpPr>
          <a:xfrm>
            <a:off x="6172199" y="0"/>
            <a:ext cx="6019801" cy="6858000"/>
            <a:chOff x="6172199" y="0"/>
            <a:chExt cx="6019801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20D94D-9DE5-443B-9CF6-DF54D657E2DD}"/>
                </a:ext>
              </a:extLst>
            </p:cNvPr>
            <p:cNvSpPr/>
            <p:nvPr/>
          </p:nvSpPr>
          <p:spPr>
            <a:xfrm>
              <a:off x="6172199" y="0"/>
              <a:ext cx="6019801" cy="6858000"/>
            </a:xfrm>
            <a:prstGeom prst="rect">
              <a:avLst/>
            </a:prstGeom>
            <a:solidFill>
              <a:srgbClr val="1B8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6E2F8C-5ED3-444B-9F24-01987A23BA95}"/>
                </a:ext>
              </a:extLst>
            </p:cNvPr>
            <p:cNvSpPr txBox="1"/>
            <p:nvPr/>
          </p:nvSpPr>
          <p:spPr>
            <a:xfrm>
              <a:off x="7504044" y="1182756"/>
              <a:ext cx="358802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BIG</a:t>
              </a:r>
            </a:p>
            <a:p>
              <a:pPr algn="ctr"/>
              <a:r>
                <a:rPr lang="en-US" sz="8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or small?</a:t>
              </a:r>
            </a:p>
          </p:txBody>
        </p:sp>
      </p:grpSp>
      <p:sp>
        <p:nvSpPr>
          <p:cNvPr id="5" name="Arrow: Left 4">
            <a:extLst>
              <a:ext uri="{FF2B5EF4-FFF2-40B4-BE49-F238E27FC236}">
                <a16:creationId xmlns:a16="http://schemas.microsoft.com/office/drawing/2014/main" id="{ED61494E-802D-409A-8127-1A0B69B96E2F}"/>
              </a:ext>
            </a:extLst>
          </p:cNvPr>
          <p:cNvSpPr/>
          <p:nvPr/>
        </p:nvSpPr>
        <p:spPr>
          <a:xfrm>
            <a:off x="4890054" y="2773017"/>
            <a:ext cx="2259496" cy="1311965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A93E-2E67-42E5-83F6-58568E53E5BA}"/>
              </a:ext>
            </a:extLst>
          </p:cNvPr>
          <p:cNvSpPr txBox="1"/>
          <p:nvPr/>
        </p:nvSpPr>
        <p:spPr>
          <a:xfrm>
            <a:off x="816864" y="955284"/>
            <a:ext cx="425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It’s </a:t>
            </a:r>
            <a:r>
              <a:rPr 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small</a:t>
            </a:r>
            <a:r>
              <a:rPr lang="en-US" sz="4000" dirty="0"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2008E-556A-4BBF-B6D8-F2ABD75D5588}"/>
              </a:ext>
            </a:extLst>
          </p:cNvPr>
          <p:cNvSpPr txBox="1"/>
          <p:nvPr/>
        </p:nvSpPr>
        <p:spPr>
          <a:xfrm>
            <a:off x="816864" y="5540889"/>
            <a:ext cx="425540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It’s a </a:t>
            </a:r>
            <a:r>
              <a:rPr 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small </a:t>
            </a:r>
            <a:r>
              <a:rPr lang="en-US" sz="4000" dirty="0">
                <a:latin typeface="Berlin Sans FB Demi" panose="020E0802020502020306" pitchFamily="34" charset="0"/>
              </a:rPr>
              <a:t>tree.</a:t>
            </a:r>
          </a:p>
        </p:txBody>
      </p:sp>
    </p:spTree>
    <p:extLst>
      <p:ext uri="{BB962C8B-B14F-4D97-AF65-F5344CB8AC3E}">
        <p14:creationId xmlns:p14="http://schemas.microsoft.com/office/powerpoint/2010/main" val="33764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66E8A4-4E00-4E54-BD6D-503EA66ACB4B}"/>
              </a:ext>
            </a:extLst>
          </p:cNvPr>
          <p:cNvGrpSpPr/>
          <p:nvPr/>
        </p:nvGrpSpPr>
        <p:grpSpPr>
          <a:xfrm>
            <a:off x="6172199" y="0"/>
            <a:ext cx="6019801" cy="6858000"/>
            <a:chOff x="6172199" y="0"/>
            <a:chExt cx="6019801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FA52A66-BC4F-4AA7-98BD-46A9083BD27B}"/>
                </a:ext>
              </a:extLst>
            </p:cNvPr>
            <p:cNvSpPr/>
            <p:nvPr/>
          </p:nvSpPr>
          <p:spPr>
            <a:xfrm>
              <a:off x="6172199" y="0"/>
              <a:ext cx="6019801" cy="6858000"/>
            </a:xfrm>
            <a:prstGeom prst="rect">
              <a:avLst/>
            </a:prstGeom>
            <a:solidFill>
              <a:srgbClr val="1B8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03FC79-DB66-4D55-8FF9-98839C85E273}"/>
                </a:ext>
              </a:extLst>
            </p:cNvPr>
            <p:cNvSpPr txBox="1"/>
            <p:nvPr/>
          </p:nvSpPr>
          <p:spPr>
            <a:xfrm>
              <a:off x="7504044" y="1182756"/>
              <a:ext cx="358802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BIG</a:t>
              </a:r>
            </a:p>
            <a:p>
              <a:pPr algn="ctr"/>
              <a:r>
                <a:rPr lang="en-US" sz="8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or small?</a:t>
              </a:r>
            </a:p>
          </p:txBody>
        </p:sp>
      </p:grpSp>
      <p:sp>
        <p:nvSpPr>
          <p:cNvPr id="5" name="Arrow: Left 4">
            <a:extLst>
              <a:ext uri="{FF2B5EF4-FFF2-40B4-BE49-F238E27FC236}">
                <a16:creationId xmlns:a16="http://schemas.microsoft.com/office/drawing/2014/main" id="{5B571CDC-7097-4051-A93D-D0B52E0D3FCC}"/>
              </a:ext>
            </a:extLst>
          </p:cNvPr>
          <p:cNvSpPr/>
          <p:nvPr/>
        </p:nvSpPr>
        <p:spPr>
          <a:xfrm>
            <a:off x="4890054" y="2773017"/>
            <a:ext cx="2259496" cy="1311965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933E0-A7C5-43B0-9D58-BFDF6295298C}"/>
              </a:ext>
            </a:extLst>
          </p:cNvPr>
          <p:cNvSpPr txBox="1"/>
          <p:nvPr/>
        </p:nvSpPr>
        <p:spPr>
          <a:xfrm>
            <a:off x="816864" y="828813"/>
            <a:ext cx="425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It’s </a:t>
            </a:r>
            <a:r>
              <a:rPr 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big</a:t>
            </a:r>
            <a:r>
              <a:rPr lang="en-US" sz="4000" dirty="0"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6AD39-C2D3-4053-B2CC-2ED62B53FC6F}"/>
              </a:ext>
            </a:extLst>
          </p:cNvPr>
          <p:cNvSpPr txBox="1"/>
          <p:nvPr/>
        </p:nvSpPr>
        <p:spPr>
          <a:xfrm>
            <a:off x="816864" y="5540889"/>
            <a:ext cx="425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It’s a </a:t>
            </a:r>
            <a:r>
              <a:rPr 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big </a:t>
            </a:r>
            <a:r>
              <a:rPr lang="en-US" sz="4000" dirty="0">
                <a:latin typeface="Berlin Sans FB Demi" panose="020E0802020502020306" pitchFamily="34" charset="0"/>
              </a:rPr>
              <a:t>dog.</a:t>
            </a:r>
          </a:p>
        </p:txBody>
      </p:sp>
    </p:spTree>
    <p:extLst>
      <p:ext uri="{BB962C8B-B14F-4D97-AF65-F5344CB8AC3E}">
        <p14:creationId xmlns:p14="http://schemas.microsoft.com/office/powerpoint/2010/main" val="5020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8BFF62-B3A3-43C5-ADB7-A026F336C7F9}"/>
              </a:ext>
            </a:extLst>
          </p:cNvPr>
          <p:cNvGrpSpPr/>
          <p:nvPr/>
        </p:nvGrpSpPr>
        <p:grpSpPr>
          <a:xfrm>
            <a:off x="6172199" y="0"/>
            <a:ext cx="6019801" cy="6858000"/>
            <a:chOff x="6172199" y="0"/>
            <a:chExt cx="6019801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7CE9EF6-E19E-4D40-A37C-07822ABAE704}"/>
                </a:ext>
              </a:extLst>
            </p:cNvPr>
            <p:cNvSpPr/>
            <p:nvPr/>
          </p:nvSpPr>
          <p:spPr>
            <a:xfrm>
              <a:off x="6172199" y="0"/>
              <a:ext cx="6019801" cy="6858000"/>
            </a:xfrm>
            <a:prstGeom prst="rect">
              <a:avLst/>
            </a:prstGeom>
            <a:solidFill>
              <a:srgbClr val="1B8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4945A6-9309-417D-AB31-08C4D2F6E708}"/>
                </a:ext>
              </a:extLst>
            </p:cNvPr>
            <p:cNvSpPr txBox="1"/>
            <p:nvPr/>
          </p:nvSpPr>
          <p:spPr>
            <a:xfrm>
              <a:off x="7504044" y="1182756"/>
              <a:ext cx="358802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BIG</a:t>
              </a:r>
            </a:p>
            <a:p>
              <a:pPr algn="ctr"/>
              <a:r>
                <a:rPr lang="en-US" sz="8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or small?</a:t>
              </a:r>
            </a:p>
          </p:txBody>
        </p:sp>
      </p:grpSp>
      <p:sp>
        <p:nvSpPr>
          <p:cNvPr id="5" name="Arrow: Left 4">
            <a:extLst>
              <a:ext uri="{FF2B5EF4-FFF2-40B4-BE49-F238E27FC236}">
                <a16:creationId xmlns:a16="http://schemas.microsoft.com/office/drawing/2014/main" id="{EF968B20-E34A-40BF-B684-AC6D058F9571}"/>
              </a:ext>
            </a:extLst>
          </p:cNvPr>
          <p:cNvSpPr/>
          <p:nvPr/>
        </p:nvSpPr>
        <p:spPr>
          <a:xfrm>
            <a:off x="4890054" y="2773017"/>
            <a:ext cx="2259496" cy="1311965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24109-790F-4BEB-9D42-C08EB7ACB1A3}"/>
              </a:ext>
            </a:extLst>
          </p:cNvPr>
          <p:cNvSpPr txBox="1"/>
          <p:nvPr/>
        </p:nvSpPr>
        <p:spPr>
          <a:xfrm>
            <a:off x="816864" y="828813"/>
            <a:ext cx="425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It’s </a:t>
            </a:r>
            <a:r>
              <a:rPr 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small</a:t>
            </a:r>
            <a:r>
              <a:rPr lang="en-US" sz="4000" dirty="0"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5EC31-3370-448F-B5F7-72387995AC5C}"/>
              </a:ext>
            </a:extLst>
          </p:cNvPr>
          <p:cNvSpPr txBox="1"/>
          <p:nvPr/>
        </p:nvSpPr>
        <p:spPr>
          <a:xfrm>
            <a:off x="816864" y="5540889"/>
            <a:ext cx="425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It’s a </a:t>
            </a:r>
            <a:r>
              <a:rPr 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small </a:t>
            </a:r>
            <a:r>
              <a:rPr lang="en-US" sz="4000" dirty="0">
                <a:latin typeface="Berlin Sans FB Demi" panose="020E0802020502020306" pitchFamily="34" charset="0"/>
              </a:rPr>
              <a:t>cat.</a:t>
            </a:r>
          </a:p>
        </p:txBody>
      </p:sp>
    </p:spTree>
    <p:extLst>
      <p:ext uri="{BB962C8B-B14F-4D97-AF65-F5344CB8AC3E}">
        <p14:creationId xmlns:p14="http://schemas.microsoft.com/office/powerpoint/2010/main" val="27868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9731C1-394C-47F3-B9E6-988926BBDE3D}"/>
              </a:ext>
            </a:extLst>
          </p:cNvPr>
          <p:cNvGrpSpPr/>
          <p:nvPr/>
        </p:nvGrpSpPr>
        <p:grpSpPr>
          <a:xfrm>
            <a:off x="6172199" y="0"/>
            <a:ext cx="6019801" cy="6858000"/>
            <a:chOff x="6172199" y="0"/>
            <a:chExt cx="6019801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D63168-38D3-42C5-BD03-405E25FB39C9}"/>
                </a:ext>
              </a:extLst>
            </p:cNvPr>
            <p:cNvSpPr/>
            <p:nvPr/>
          </p:nvSpPr>
          <p:spPr>
            <a:xfrm>
              <a:off x="6172199" y="0"/>
              <a:ext cx="6019801" cy="6858000"/>
            </a:xfrm>
            <a:prstGeom prst="rect">
              <a:avLst/>
            </a:prstGeom>
            <a:solidFill>
              <a:srgbClr val="1B8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AA95EE-2DA9-4CA3-9194-CE95A2047F1A}"/>
                </a:ext>
              </a:extLst>
            </p:cNvPr>
            <p:cNvSpPr txBox="1"/>
            <p:nvPr/>
          </p:nvSpPr>
          <p:spPr>
            <a:xfrm>
              <a:off x="7504044" y="1182756"/>
              <a:ext cx="358802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BIG</a:t>
              </a:r>
            </a:p>
            <a:p>
              <a:pPr algn="ctr"/>
              <a:r>
                <a:rPr lang="en-US" sz="8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or small?</a:t>
              </a:r>
            </a:p>
          </p:txBody>
        </p:sp>
      </p:grpSp>
      <p:sp>
        <p:nvSpPr>
          <p:cNvPr id="5" name="Arrow: Left 4">
            <a:extLst>
              <a:ext uri="{FF2B5EF4-FFF2-40B4-BE49-F238E27FC236}">
                <a16:creationId xmlns:a16="http://schemas.microsoft.com/office/drawing/2014/main" id="{B88E3CF6-60E0-4798-840B-893D825442D3}"/>
              </a:ext>
            </a:extLst>
          </p:cNvPr>
          <p:cNvSpPr/>
          <p:nvPr/>
        </p:nvSpPr>
        <p:spPr>
          <a:xfrm>
            <a:off x="4890054" y="2773017"/>
            <a:ext cx="2259496" cy="1311965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E2FA2-8BFC-4BAD-9259-F0EE91843A4A}"/>
              </a:ext>
            </a:extLst>
          </p:cNvPr>
          <p:cNvSpPr txBox="1"/>
          <p:nvPr/>
        </p:nvSpPr>
        <p:spPr>
          <a:xfrm>
            <a:off x="816864" y="955284"/>
            <a:ext cx="425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It’s </a:t>
            </a:r>
            <a:r>
              <a:rPr 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big</a:t>
            </a:r>
            <a:r>
              <a:rPr lang="en-US" sz="4000" dirty="0"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F9D82-C0D3-4F6C-9C3C-B78392D471FB}"/>
              </a:ext>
            </a:extLst>
          </p:cNvPr>
          <p:cNvSpPr txBox="1"/>
          <p:nvPr/>
        </p:nvSpPr>
        <p:spPr>
          <a:xfrm>
            <a:off x="816864" y="5540889"/>
            <a:ext cx="425540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It’s a </a:t>
            </a:r>
            <a:r>
              <a:rPr 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big </a:t>
            </a:r>
            <a:r>
              <a:rPr lang="en-US" sz="4000" dirty="0">
                <a:latin typeface="Berlin Sans FB Demi" panose="020E0802020502020306" pitchFamily="34" charset="0"/>
              </a:rPr>
              <a:t>house.</a:t>
            </a:r>
          </a:p>
        </p:txBody>
      </p:sp>
    </p:spTree>
    <p:extLst>
      <p:ext uri="{BB962C8B-B14F-4D97-AF65-F5344CB8AC3E}">
        <p14:creationId xmlns:p14="http://schemas.microsoft.com/office/powerpoint/2010/main" val="41077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29B94C-C297-46B1-A77B-7DF6648C1E2E}"/>
              </a:ext>
            </a:extLst>
          </p:cNvPr>
          <p:cNvGrpSpPr/>
          <p:nvPr/>
        </p:nvGrpSpPr>
        <p:grpSpPr>
          <a:xfrm>
            <a:off x="6172199" y="0"/>
            <a:ext cx="6019801" cy="6858000"/>
            <a:chOff x="6172199" y="0"/>
            <a:chExt cx="6019801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491B6E9-959E-4DE7-8747-6FAB0DE76998}"/>
                </a:ext>
              </a:extLst>
            </p:cNvPr>
            <p:cNvSpPr/>
            <p:nvPr/>
          </p:nvSpPr>
          <p:spPr>
            <a:xfrm>
              <a:off x="6172199" y="0"/>
              <a:ext cx="6019801" cy="6858000"/>
            </a:xfrm>
            <a:prstGeom prst="rect">
              <a:avLst/>
            </a:prstGeom>
            <a:solidFill>
              <a:srgbClr val="1B8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63947D-E3F7-4B37-83E5-803F19567759}"/>
                </a:ext>
              </a:extLst>
            </p:cNvPr>
            <p:cNvSpPr txBox="1"/>
            <p:nvPr/>
          </p:nvSpPr>
          <p:spPr>
            <a:xfrm>
              <a:off x="7504044" y="1182756"/>
              <a:ext cx="358802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BIG</a:t>
              </a:r>
            </a:p>
            <a:p>
              <a:pPr algn="ctr"/>
              <a:r>
                <a:rPr lang="en-US" sz="8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or small?</a:t>
              </a:r>
            </a:p>
          </p:txBody>
        </p:sp>
      </p:grpSp>
      <p:sp>
        <p:nvSpPr>
          <p:cNvPr id="5" name="Arrow: Left 4">
            <a:extLst>
              <a:ext uri="{FF2B5EF4-FFF2-40B4-BE49-F238E27FC236}">
                <a16:creationId xmlns:a16="http://schemas.microsoft.com/office/drawing/2014/main" id="{82C056A3-4FA8-4DC4-95D0-16DBD4AD825C}"/>
              </a:ext>
            </a:extLst>
          </p:cNvPr>
          <p:cNvSpPr/>
          <p:nvPr/>
        </p:nvSpPr>
        <p:spPr>
          <a:xfrm>
            <a:off x="4890054" y="2773017"/>
            <a:ext cx="2259496" cy="1311965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99BD6C-D897-461F-B9C9-0935034A4E16}"/>
              </a:ext>
            </a:extLst>
          </p:cNvPr>
          <p:cNvSpPr txBox="1"/>
          <p:nvPr/>
        </p:nvSpPr>
        <p:spPr>
          <a:xfrm>
            <a:off x="816864" y="955284"/>
            <a:ext cx="425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It’s </a:t>
            </a:r>
            <a:r>
              <a:rPr 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big</a:t>
            </a:r>
            <a:r>
              <a:rPr lang="en-US" sz="4000" dirty="0"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95936-286F-4CF7-9828-FAD364CE3DEB}"/>
              </a:ext>
            </a:extLst>
          </p:cNvPr>
          <p:cNvSpPr txBox="1"/>
          <p:nvPr/>
        </p:nvSpPr>
        <p:spPr>
          <a:xfrm>
            <a:off x="816864" y="5699385"/>
            <a:ext cx="425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It’s a </a:t>
            </a:r>
            <a:r>
              <a:rPr 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big </a:t>
            </a:r>
            <a:r>
              <a:rPr lang="en-US" sz="4000" dirty="0">
                <a:latin typeface="Berlin Sans FB Demi" panose="020E0802020502020306" pitchFamily="34" charset="0"/>
              </a:rPr>
              <a:t>car.</a:t>
            </a:r>
          </a:p>
        </p:txBody>
      </p:sp>
    </p:spTree>
    <p:extLst>
      <p:ext uri="{BB962C8B-B14F-4D97-AF65-F5344CB8AC3E}">
        <p14:creationId xmlns:p14="http://schemas.microsoft.com/office/powerpoint/2010/main" val="22100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AE89A4-0689-4C4D-B26A-692078062215}"/>
              </a:ext>
            </a:extLst>
          </p:cNvPr>
          <p:cNvGrpSpPr/>
          <p:nvPr/>
        </p:nvGrpSpPr>
        <p:grpSpPr>
          <a:xfrm>
            <a:off x="6172199" y="0"/>
            <a:ext cx="6019801" cy="6858000"/>
            <a:chOff x="6172199" y="0"/>
            <a:chExt cx="6019801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C43D845-25C8-4E36-BEA9-70BB5E43C3D7}"/>
                </a:ext>
              </a:extLst>
            </p:cNvPr>
            <p:cNvSpPr/>
            <p:nvPr/>
          </p:nvSpPr>
          <p:spPr>
            <a:xfrm>
              <a:off x="6172199" y="0"/>
              <a:ext cx="6019801" cy="6858000"/>
            </a:xfrm>
            <a:prstGeom prst="rect">
              <a:avLst/>
            </a:prstGeom>
            <a:solidFill>
              <a:srgbClr val="1B8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279EF3-5F1D-4070-BE43-BFECF13B4E00}"/>
                </a:ext>
              </a:extLst>
            </p:cNvPr>
            <p:cNvSpPr txBox="1"/>
            <p:nvPr/>
          </p:nvSpPr>
          <p:spPr>
            <a:xfrm>
              <a:off x="7504044" y="1182756"/>
              <a:ext cx="358802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BIG</a:t>
              </a:r>
            </a:p>
            <a:p>
              <a:pPr algn="ctr"/>
              <a:r>
                <a:rPr lang="en-US" sz="8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or small?</a:t>
              </a:r>
            </a:p>
          </p:txBody>
        </p:sp>
      </p:grpSp>
      <p:sp>
        <p:nvSpPr>
          <p:cNvPr id="5" name="Arrow: Left 4">
            <a:extLst>
              <a:ext uri="{FF2B5EF4-FFF2-40B4-BE49-F238E27FC236}">
                <a16:creationId xmlns:a16="http://schemas.microsoft.com/office/drawing/2014/main" id="{BE78E23B-C473-4E09-B165-FCC9688C2B87}"/>
              </a:ext>
            </a:extLst>
          </p:cNvPr>
          <p:cNvSpPr/>
          <p:nvPr/>
        </p:nvSpPr>
        <p:spPr>
          <a:xfrm>
            <a:off x="4890054" y="2773017"/>
            <a:ext cx="2259496" cy="1311965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3ACB4-30F0-4823-A999-57B4F3DA29B6}"/>
              </a:ext>
            </a:extLst>
          </p:cNvPr>
          <p:cNvSpPr txBox="1"/>
          <p:nvPr/>
        </p:nvSpPr>
        <p:spPr>
          <a:xfrm>
            <a:off x="816864" y="955284"/>
            <a:ext cx="425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It’s </a:t>
            </a:r>
            <a:r>
              <a:rPr 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small</a:t>
            </a:r>
            <a:r>
              <a:rPr lang="en-US" sz="4000" dirty="0"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FA3145-B4A0-4558-A5FC-79B5A1279A67}"/>
              </a:ext>
            </a:extLst>
          </p:cNvPr>
          <p:cNvSpPr txBox="1"/>
          <p:nvPr/>
        </p:nvSpPr>
        <p:spPr>
          <a:xfrm>
            <a:off x="664662" y="5548773"/>
            <a:ext cx="455980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It’s a </a:t>
            </a:r>
            <a:r>
              <a:rPr 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small </a:t>
            </a:r>
            <a:r>
              <a:rPr lang="en-US" sz="4000" dirty="0">
                <a:latin typeface="Berlin Sans FB Demi" panose="020E0802020502020306" pitchFamily="34" charset="0"/>
              </a:rPr>
              <a:t>giraffe.</a:t>
            </a:r>
          </a:p>
        </p:txBody>
      </p:sp>
    </p:spTree>
    <p:extLst>
      <p:ext uri="{BB962C8B-B14F-4D97-AF65-F5344CB8AC3E}">
        <p14:creationId xmlns:p14="http://schemas.microsoft.com/office/powerpoint/2010/main" val="20242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02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04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29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23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01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85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30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6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B8E002E-54AF-46AD-9B21-4CF3B7505C0B}"/>
              </a:ext>
            </a:extLst>
          </p:cNvPr>
          <p:cNvGrpSpPr/>
          <p:nvPr/>
        </p:nvGrpSpPr>
        <p:grpSpPr>
          <a:xfrm>
            <a:off x="6172199" y="0"/>
            <a:ext cx="6019801" cy="6858000"/>
            <a:chOff x="6172199" y="0"/>
            <a:chExt cx="60198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FEB38EE-537A-4347-B935-4A023B9C4FA0}"/>
                </a:ext>
              </a:extLst>
            </p:cNvPr>
            <p:cNvSpPr/>
            <p:nvPr/>
          </p:nvSpPr>
          <p:spPr>
            <a:xfrm>
              <a:off x="6172199" y="0"/>
              <a:ext cx="6019801" cy="6858000"/>
            </a:xfrm>
            <a:prstGeom prst="rect">
              <a:avLst/>
            </a:prstGeom>
            <a:solidFill>
              <a:srgbClr val="1B8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8B2398-8FDA-4203-8277-52A289AD9CB1}"/>
                </a:ext>
              </a:extLst>
            </p:cNvPr>
            <p:cNvSpPr txBox="1"/>
            <p:nvPr/>
          </p:nvSpPr>
          <p:spPr>
            <a:xfrm>
              <a:off x="7504044" y="1182756"/>
              <a:ext cx="358802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BIG</a:t>
              </a:r>
            </a:p>
            <a:p>
              <a:pPr algn="ctr"/>
              <a:r>
                <a:rPr lang="en-US" sz="88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or small?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DDC93F54-AE55-49B2-B741-138EE41389FC}"/>
              </a:ext>
            </a:extLst>
          </p:cNvPr>
          <p:cNvSpPr/>
          <p:nvPr/>
        </p:nvSpPr>
        <p:spPr>
          <a:xfrm>
            <a:off x="4890054" y="2773017"/>
            <a:ext cx="2259496" cy="1311965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303AB-4F3D-4659-A6D6-6E3807C4155B}"/>
              </a:ext>
            </a:extLst>
          </p:cNvPr>
          <p:cNvSpPr txBox="1"/>
          <p:nvPr/>
        </p:nvSpPr>
        <p:spPr>
          <a:xfrm>
            <a:off x="816864" y="955284"/>
            <a:ext cx="425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It’s </a:t>
            </a:r>
            <a:r>
              <a:rPr 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small</a:t>
            </a:r>
            <a:r>
              <a:rPr lang="en-US" sz="4000" dirty="0"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2BDC8-C9E7-493D-A5C4-8582080BD734}"/>
              </a:ext>
            </a:extLst>
          </p:cNvPr>
          <p:cNvSpPr txBox="1"/>
          <p:nvPr/>
        </p:nvSpPr>
        <p:spPr>
          <a:xfrm>
            <a:off x="816864" y="5540889"/>
            <a:ext cx="425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It’s a </a:t>
            </a:r>
            <a:r>
              <a:rPr lang="en-US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small </a:t>
            </a:r>
            <a:r>
              <a:rPr lang="en-US" sz="4000" dirty="0">
                <a:latin typeface="Berlin Sans FB Demi" panose="020E0802020502020306" pitchFamily="34" charset="0"/>
              </a:rPr>
              <a:t>egg.</a:t>
            </a:r>
          </a:p>
        </p:txBody>
      </p:sp>
    </p:spTree>
    <p:extLst>
      <p:ext uri="{BB962C8B-B14F-4D97-AF65-F5344CB8AC3E}">
        <p14:creationId xmlns:p14="http://schemas.microsoft.com/office/powerpoint/2010/main" val="53498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 Light</vt:lpstr>
      <vt:lpstr>Calibri</vt:lpstr>
      <vt:lpstr>Arial</vt:lpstr>
      <vt:lpstr>Berlin Sans FB Demi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2020-09-20T01:59:16Z</dcterms:created>
  <dcterms:modified xsi:type="dcterms:W3CDTF">2020-09-20T02:15:09Z</dcterms:modified>
</cp:coreProperties>
</file>