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</p:sldIdLst>
  <p:sldSz cx="6464300" cy="9144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0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2506" y="67"/>
      </p:cViewPr>
      <p:guideLst>
        <p:guide orient="horz" pos="2880"/>
        <p:guide pos="20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23" y="2840568"/>
            <a:ext cx="5494655" cy="19600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645" y="5181600"/>
            <a:ext cx="452501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0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7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6617" y="345018"/>
            <a:ext cx="1454468" cy="7353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215" y="345018"/>
            <a:ext cx="4255664" cy="73533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0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35" y="5875868"/>
            <a:ext cx="549465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635" y="3875619"/>
            <a:ext cx="549465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7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215" y="2010835"/>
            <a:ext cx="2855066" cy="56874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6019" y="2010835"/>
            <a:ext cx="2855066" cy="56874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6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15" y="366185"/>
            <a:ext cx="581787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215" y="2046818"/>
            <a:ext cx="2856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215" y="2899834"/>
            <a:ext cx="2856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3776" y="2046818"/>
            <a:ext cx="285731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3776" y="2899834"/>
            <a:ext cx="285731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9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1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2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16" y="364067"/>
            <a:ext cx="212671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362" y="364067"/>
            <a:ext cx="361372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216" y="1913468"/>
            <a:ext cx="2126710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8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48" y="6400801"/>
            <a:ext cx="387858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67048" y="817033"/>
            <a:ext cx="387858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7048" y="7156452"/>
            <a:ext cx="387858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215" y="366185"/>
            <a:ext cx="581787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215" y="2133601"/>
            <a:ext cx="581787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215" y="8475134"/>
            <a:ext cx="150833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D8AC2-3F29-4A91-BB87-D128324803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636" y="8475134"/>
            <a:ext cx="204702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2748" y="8475134"/>
            <a:ext cx="150833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A670-3BAB-43F8-87D6-ED8BD00F3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" y="0"/>
            <a:ext cx="6464808" cy="914400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90214C3C-5459-41E4-A916-E37508AD7FD0}"/>
              </a:ext>
            </a:extLst>
          </p:cNvPr>
          <p:cNvSpPr txBox="1"/>
          <p:nvPr/>
        </p:nvSpPr>
        <p:spPr>
          <a:xfrm>
            <a:off x="512396" y="1625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877B87F-E593-4BD9-B4CA-4AAB1EB707CE}"/>
              </a:ext>
            </a:extLst>
          </p:cNvPr>
          <p:cNvSpPr txBox="1"/>
          <p:nvPr/>
        </p:nvSpPr>
        <p:spPr>
          <a:xfrm>
            <a:off x="1971919" y="990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21C8152-5FAE-4560-960C-C8FD5FBD1FFD}"/>
              </a:ext>
            </a:extLst>
          </p:cNvPr>
          <p:cNvSpPr txBox="1"/>
          <p:nvPr/>
        </p:nvSpPr>
        <p:spPr>
          <a:xfrm>
            <a:off x="3384550" y="17430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73D78-7732-4E3E-B600-FE80A3200DE2}"/>
              </a:ext>
            </a:extLst>
          </p:cNvPr>
          <p:cNvSpPr txBox="1"/>
          <p:nvPr/>
        </p:nvSpPr>
        <p:spPr>
          <a:xfrm>
            <a:off x="4832350" y="990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83B065DB-BAF4-483F-8F52-277622EE9BF7}"/>
              </a:ext>
            </a:extLst>
          </p:cNvPr>
          <p:cNvSpPr txBox="1"/>
          <p:nvPr/>
        </p:nvSpPr>
        <p:spPr>
          <a:xfrm>
            <a:off x="512396" y="1838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D20342E-CA2B-447C-B519-1F8A0F5A9658}"/>
              </a:ext>
            </a:extLst>
          </p:cNvPr>
          <p:cNvSpPr txBox="1"/>
          <p:nvPr/>
        </p:nvSpPr>
        <p:spPr>
          <a:xfrm>
            <a:off x="1971919" y="2667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51EC43E-60C5-46BC-9F98-0418110BE743}"/>
              </a:ext>
            </a:extLst>
          </p:cNvPr>
          <p:cNvSpPr txBox="1"/>
          <p:nvPr/>
        </p:nvSpPr>
        <p:spPr>
          <a:xfrm>
            <a:off x="3384550" y="185070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E44754-33A8-4EF7-A54B-001791518A69}"/>
              </a:ext>
            </a:extLst>
          </p:cNvPr>
          <p:cNvSpPr txBox="1"/>
          <p:nvPr/>
        </p:nvSpPr>
        <p:spPr>
          <a:xfrm>
            <a:off x="4832350" y="2667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CE4CD887-99F5-45BB-94C2-67F197C5F12E}"/>
              </a:ext>
            </a:extLst>
          </p:cNvPr>
          <p:cNvSpPr txBox="1"/>
          <p:nvPr/>
        </p:nvSpPr>
        <p:spPr>
          <a:xfrm>
            <a:off x="512396" y="3515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E192596-643E-40CC-8258-B6AC16EC838E}"/>
              </a:ext>
            </a:extLst>
          </p:cNvPr>
          <p:cNvSpPr txBox="1"/>
          <p:nvPr/>
        </p:nvSpPr>
        <p:spPr>
          <a:xfrm>
            <a:off x="1971919" y="4343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66394F84-D2E6-4ED8-A45F-D8B9142DC0D0}"/>
              </a:ext>
            </a:extLst>
          </p:cNvPr>
          <p:cNvSpPr txBox="1"/>
          <p:nvPr/>
        </p:nvSpPr>
        <p:spPr>
          <a:xfrm>
            <a:off x="3384550" y="352710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5CF26E-1A33-4EDE-AC1F-804BE1E8C5FF}"/>
              </a:ext>
            </a:extLst>
          </p:cNvPr>
          <p:cNvSpPr txBox="1"/>
          <p:nvPr/>
        </p:nvSpPr>
        <p:spPr>
          <a:xfrm>
            <a:off x="4832350" y="4343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680D83E5-0BE9-4273-896E-29DDAB4C6750}"/>
              </a:ext>
            </a:extLst>
          </p:cNvPr>
          <p:cNvSpPr txBox="1"/>
          <p:nvPr/>
        </p:nvSpPr>
        <p:spPr>
          <a:xfrm>
            <a:off x="508977" y="514936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9E9EFC5B-06EF-406B-941F-92E941DDE408}"/>
              </a:ext>
            </a:extLst>
          </p:cNvPr>
          <p:cNvSpPr txBox="1"/>
          <p:nvPr/>
        </p:nvSpPr>
        <p:spPr>
          <a:xfrm>
            <a:off x="1968500" y="597738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A28378CD-3D4A-4CE2-B9E2-6CFC81621669}"/>
              </a:ext>
            </a:extLst>
          </p:cNvPr>
          <p:cNvSpPr txBox="1"/>
          <p:nvPr/>
        </p:nvSpPr>
        <p:spPr>
          <a:xfrm>
            <a:off x="3381131" y="516108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C87295-2233-44FD-9982-1F417ED8E536}"/>
              </a:ext>
            </a:extLst>
          </p:cNvPr>
          <p:cNvSpPr txBox="1"/>
          <p:nvPr/>
        </p:nvSpPr>
        <p:spPr>
          <a:xfrm>
            <a:off x="4828931" y="597738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9804DFCB-DB09-49DF-8EF9-D46358C12C07}"/>
              </a:ext>
            </a:extLst>
          </p:cNvPr>
          <p:cNvSpPr txBox="1"/>
          <p:nvPr/>
        </p:nvSpPr>
        <p:spPr>
          <a:xfrm>
            <a:off x="508977" y="687334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FC9E8C5F-92D3-4C88-BEF1-041ADF3E4E22}"/>
              </a:ext>
            </a:extLst>
          </p:cNvPr>
          <p:cNvSpPr txBox="1"/>
          <p:nvPr/>
        </p:nvSpPr>
        <p:spPr>
          <a:xfrm>
            <a:off x="3381131" y="688507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Type word here</a:t>
            </a:r>
          </a:p>
        </p:txBody>
      </p:sp>
    </p:spTree>
    <p:extLst>
      <p:ext uri="{BB962C8B-B14F-4D97-AF65-F5344CB8AC3E}">
        <p14:creationId xmlns:p14="http://schemas.microsoft.com/office/powerpoint/2010/main" val="8786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2019-12-21T08:56:08Z</dcterms:created>
  <dcterms:modified xsi:type="dcterms:W3CDTF">2020-06-16T13:00:04Z</dcterms:modified>
</cp:coreProperties>
</file>