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</p:sldIdLst>
  <p:sldSz cx="6464300" cy="9144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0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2506" y="67"/>
      </p:cViewPr>
      <p:guideLst>
        <p:guide orient="horz" pos="2880"/>
        <p:guide pos="2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23" y="2840568"/>
            <a:ext cx="5494655" cy="1960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645" y="5181600"/>
            <a:ext cx="452501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7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617" y="345018"/>
            <a:ext cx="1454468" cy="7353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215" y="345018"/>
            <a:ext cx="4255664" cy="7353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35" y="5875868"/>
            <a:ext cx="549465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35" y="3875619"/>
            <a:ext cx="549465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215" y="2010835"/>
            <a:ext cx="2855066" cy="56874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6019" y="2010835"/>
            <a:ext cx="2855066" cy="56874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15" y="366185"/>
            <a:ext cx="581787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15" y="2046818"/>
            <a:ext cx="2856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215" y="2899834"/>
            <a:ext cx="2856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3776" y="2046818"/>
            <a:ext cx="285731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3776" y="2899834"/>
            <a:ext cx="285731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9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16" y="364067"/>
            <a:ext cx="212671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362" y="364067"/>
            <a:ext cx="361372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216" y="1913468"/>
            <a:ext cx="2126710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48" y="6400801"/>
            <a:ext cx="387858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7048" y="817033"/>
            <a:ext cx="387858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7048" y="7156452"/>
            <a:ext cx="387858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215" y="366185"/>
            <a:ext cx="581787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15" y="2133601"/>
            <a:ext cx="581787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215" y="8475134"/>
            <a:ext cx="150833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636" y="8475134"/>
            <a:ext cx="204702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2748" y="8475134"/>
            <a:ext cx="150833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55E77F30-EF3E-4CE9-A489-848DFBB6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31"/>
            <a:ext cx="6464300" cy="85861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E74F36-4A98-4FCB-AF35-D0EBB4FEA0ED}"/>
              </a:ext>
            </a:extLst>
          </p:cNvPr>
          <p:cNvSpPr txBox="1"/>
          <p:nvPr/>
        </p:nvSpPr>
        <p:spPr>
          <a:xfrm>
            <a:off x="336550" y="1295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29957-034A-458C-AC5C-CAE1A3D47F81}"/>
              </a:ext>
            </a:extLst>
          </p:cNvPr>
          <p:cNvSpPr txBox="1"/>
          <p:nvPr/>
        </p:nvSpPr>
        <p:spPr>
          <a:xfrm>
            <a:off x="2728058" y="1276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32C03E-9D4C-4F2A-A48D-BC016FFCB8AB}"/>
              </a:ext>
            </a:extLst>
          </p:cNvPr>
          <p:cNvSpPr txBox="1"/>
          <p:nvPr/>
        </p:nvSpPr>
        <p:spPr>
          <a:xfrm>
            <a:off x="365858" y="24808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1F077B-DD60-4A55-AB73-9ABB33768F30}"/>
              </a:ext>
            </a:extLst>
          </p:cNvPr>
          <p:cNvSpPr txBox="1"/>
          <p:nvPr/>
        </p:nvSpPr>
        <p:spPr>
          <a:xfrm>
            <a:off x="371719" y="363556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81B47-EF48-47E6-B002-7A5AA2E6B8BA}"/>
              </a:ext>
            </a:extLst>
          </p:cNvPr>
          <p:cNvSpPr txBox="1"/>
          <p:nvPr/>
        </p:nvSpPr>
        <p:spPr>
          <a:xfrm>
            <a:off x="371719" y="4796154"/>
            <a:ext cx="10668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D35514-8A09-4864-9A69-D7A74049B8E1}"/>
              </a:ext>
            </a:extLst>
          </p:cNvPr>
          <p:cNvSpPr txBox="1"/>
          <p:nvPr/>
        </p:nvSpPr>
        <p:spPr>
          <a:xfrm>
            <a:off x="5066811" y="714521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FF11D-7E90-4972-BD83-018243990A7A}"/>
              </a:ext>
            </a:extLst>
          </p:cNvPr>
          <p:cNvSpPr txBox="1"/>
          <p:nvPr/>
        </p:nvSpPr>
        <p:spPr>
          <a:xfrm>
            <a:off x="5066811" y="8305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F12ACE-5059-4781-9F2A-44190DB0DA82}"/>
              </a:ext>
            </a:extLst>
          </p:cNvPr>
          <p:cNvSpPr txBox="1"/>
          <p:nvPr/>
        </p:nvSpPr>
        <p:spPr>
          <a:xfrm>
            <a:off x="5063392" y="249843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781F9F-789C-441A-9C17-2BCCE34AB641}"/>
              </a:ext>
            </a:extLst>
          </p:cNvPr>
          <p:cNvSpPr txBox="1"/>
          <p:nvPr/>
        </p:nvSpPr>
        <p:spPr>
          <a:xfrm>
            <a:off x="5069253" y="365315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BB0C17-87D9-4169-B321-EF9C654353D2}"/>
              </a:ext>
            </a:extLst>
          </p:cNvPr>
          <p:cNvSpPr txBox="1"/>
          <p:nvPr/>
        </p:nvSpPr>
        <p:spPr>
          <a:xfrm>
            <a:off x="5069253" y="4790293"/>
            <a:ext cx="10668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A127E4-F8B7-4975-AB41-6BE11BB8E9A2}"/>
              </a:ext>
            </a:extLst>
          </p:cNvPr>
          <p:cNvSpPr txBox="1"/>
          <p:nvPr/>
        </p:nvSpPr>
        <p:spPr>
          <a:xfrm>
            <a:off x="1555750" y="2510154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9391D-E135-4503-B4F2-A2B05F96CFF5}"/>
              </a:ext>
            </a:extLst>
          </p:cNvPr>
          <p:cNvSpPr txBox="1"/>
          <p:nvPr/>
        </p:nvSpPr>
        <p:spPr>
          <a:xfrm>
            <a:off x="1561611" y="3664874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5885A-365C-4AC1-A8E4-5221F79CEED4}"/>
              </a:ext>
            </a:extLst>
          </p:cNvPr>
          <p:cNvSpPr txBox="1"/>
          <p:nvPr/>
        </p:nvSpPr>
        <p:spPr>
          <a:xfrm>
            <a:off x="1561611" y="4802016"/>
            <a:ext cx="10668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F68902-35A8-4F50-AB13-C24A1D9E5BCD}"/>
              </a:ext>
            </a:extLst>
          </p:cNvPr>
          <p:cNvSpPr txBox="1"/>
          <p:nvPr/>
        </p:nvSpPr>
        <p:spPr>
          <a:xfrm>
            <a:off x="1558192" y="5943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A18A5F-0AC2-4F7B-98DC-8967436006F6}"/>
              </a:ext>
            </a:extLst>
          </p:cNvPr>
          <p:cNvSpPr txBox="1"/>
          <p:nvPr/>
        </p:nvSpPr>
        <p:spPr>
          <a:xfrm>
            <a:off x="1564053" y="714521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7B9EC-8D0C-4652-94AA-8533F2AE1A58}"/>
              </a:ext>
            </a:extLst>
          </p:cNvPr>
          <p:cNvSpPr txBox="1"/>
          <p:nvPr/>
        </p:nvSpPr>
        <p:spPr>
          <a:xfrm>
            <a:off x="1564053" y="8305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40CC38-5121-4A94-89EA-273C25B245B1}"/>
              </a:ext>
            </a:extLst>
          </p:cNvPr>
          <p:cNvSpPr txBox="1"/>
          <p:nvPr/>
        </p:nvSpPr>
        <p:spPr>
          <a:xfrm>
            <a:off x="3888642" y="5950877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3F97F8-AF3F-4506-A4CF-6F6C73EA3935}"/>
              </a:ext>
            </a:extLst>
          </p:cNvPr>
          <p:cNvSpPr txBox="1"/>
          <p:nvPr/>
        </p:nvSpPr>
        <p:spPr>
          <a:xfrm>
            <a:off x="3894503" y="715248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CF4D16-97BD-4E13-B5B7-2FEE5291BCD3}"/>
              </a:ext>
            </a:extLst>
          </p:cNvPr>
          <p:cNvSpPr txBox="1"/>
          <p:nvPr/>
        </p:nvSpPr>
        <p:spPr>
          <a:xfrm>
            <a:off x="3894503" y="8313077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D4A86-3733-42BB-BA85-126E7BCEDEE9}"/>
              </a:ext>
            </a:extLst>
          </p:cNvPr>
          <p:cNvSpPr txBox="1"/>
          <p:nvPr/>
        </p:nvSpPr>
        <p:spPr>
          <a:xfrm>
            <a:off x="5072674" y="59670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911489-6804-4D61-887B-37C6A442B8DF}"/>
              </a:ext>
            </a:extLst>
          </p:cNvPr>
          <p:cNvSpPr txBox="1"/>
          <p:nvPr/>
        </p:nvSpPr>
        <p:spPr>
          <a:xfrm>
            <a:off x="347295" y="714521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96F646-6BA1-4980-9C34-7C67F748E32A}"/>
              </a:ext>
            </a:extLst>
          </p:cNvPr>
          <p:cNvSpPr txBox="1"/>
          <p:nvPr/>
        </p:nvSpPr>
        <p:spPr>
          <a:xfrm>
            <a:off x="2722195" y="831752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FFECA8-50D4-4151-A05F-3A88113F4828}"/>
              </a:ext>
            </a:extLst>
          </p:cNvPr>
          <p:cNvSpPr txBox="1"/>
          <p:nvPr/>
        </p:nvSpPr>
        <p:spPr>
          <a:xfrm>
            <a:off x="2728061" y="251601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5F6B8-AD85-4FB1-9E69-56396DE18568}"/>
              </a:ext>
            </a:extLst>
          </p:cNvPr>
          <p:cNvSpPr txBox="1"/>
          <p:nvPr/>
        </p:nvSpPr>
        <p:spPr>
          <a:xfrm>
            <a:off x="2733922" y="36707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339C4F-2B9B-4E72-A478-403446D3301E}"/>
              </a:ext>
            </a:extLst>
          </p:cNvPr>
          <p:cNvSpPr txBox="1"/>
          <p:nvPr/>
        </p:nvSpPr>
        <p:spPr>
          <a:xfrm>
            <a:off x="3912820" y="367074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DDE75A-246C-4E32-B630-D55D9FBE6D0F}"/>
              </a:ext>
            </a:extLst>
          </p:cNvPr>
          <p:cNvSpPr txBox="1"/>
          <p:nvPr/>
        </p:nvSpPr>
        <p:spPr>
          <a:xfrm>
            <a:off x="3918681" y="4802016"/>
            <a:ext cx="10668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B4D750-1BFD-4046-938D-58B7A52D9830}"/>
              </a:ext>
            </a:extLst>
          </p:cNvPr>
          <p:cNvSpPr txBox="1"/>
          <p:nvPr/>
        </p:nvSpPr>
        <p:spPr>
          <a:xfrm>
            <a:off x="2701191" y="5953907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1D4D2C-2C53-4DB8-9C75-48F599B5EABF}"/>
              </a:ext>
            </a:extLst>
          </p:cNvPr>
          <p:cNvSpPr txBox="1"/>
          <p:nvPr/>
        </p:nvSpPr>
        <p:spPr>
          <a:xfrm>
            <a:off x="3841750" y="128509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0865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2020-06-16T13:17:09Z</dcterms:created>
  <dcterms:modified xsi:type="dcterms:W3CDTF">2020-06-16T13:17:16Z</dcterms:modified>
</cp:coreProperties>
</file>