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</p:sldIdLst>
  <p:sldSz cx="9144000" cy="64563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116" y="-84"/>
      </p:cViewPr>
      <p:guideLst>
        <p:guide orient="horz" pos="20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5658"/>
            <a:ext cx="7772400" cy="1383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8606"/>
            <a:ext cx="6400800" cy="16499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8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8554"/>
            <a:ext cx="2057400" cy="55088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8554"/>
            <a:ext cx="6019800" cy="55088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8812"/>
            <a:ext cx="7772400" cy="12823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36483"/>
            <a:ext cx="7772400" cy="14123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4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6485"/>
            <a:ext cx="4038600" cy="42609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6485"/>
            <a:ext cx="4038600" cy="42609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209"/>
            <a:ext cx="4040188" cy="6022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7504"/>
            <a:ext cx="4040188" cy="3719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5209"/>
            <a:ext cx="4041775" cy="6022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7504"/>
            <a:ext cx="4041775" cy="3719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57059"/>
            <a:ext cx="3008313" cy="10939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7059"/>
            <a:ext cx="5111750" cy="5510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1054"/>
            <a:ext cx="3008313" cy="44163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1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19454"/>
            <a:ext cx="5486400" cy="5335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6888"/>
            <a:ext cx="5486400" cy="38738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3001"/>
            <a:ext cx="5486400" cy="757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554"/>
            <a:ext cx="8229600" cy="1076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6485"/>
            <a:ext cx="8229600" cy="426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84092"/>
            <a:ext cx="2133600" cy="343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E989-A428-4E96-A185-46A1C3AE9531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84092"/>
            <a:ext cx="2895600" cy="343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84092"/>
            <a:ext cx="2133600" cy="343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483A-F7C0-45B6-9447-F83151F0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9144000" cy="6455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326" y="25638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5383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05662" y="26587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6736" y="26332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48326" y="498332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498078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05662" y="499281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76736" y="499027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42569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261858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78789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142716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262004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43800" y="378936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Type word here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536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2019-12-13T06:45:48Z</dcterms:created>
  <dcterms:modified xsi:type="dcterms:W3CDTF">2019-12-13T07:07:55Z</dcterms:modified>
</cp:coreProperties>
</file>