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>
  <p:sldMasterIdLst>
    <p:sldMasterId id="2147483648" r:id="rId1"/>
  </p:sldMasterIdLst>
  <p:sldIdLst>
    <p:sldId id="27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777"/>
    <a:srgbClr val="1B89E0"/>
    <a:srgbClr val="CCFF99"/>
    <a:srgbClr val="CCFF33"/>
    <a:srgbClr val="99FF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53" d="100"/>
          <a:sy n="53" d="100"/>
        </p:scale>
        <p:origin x="2076" y="12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014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580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31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67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110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591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634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2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61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3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684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235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EAF0F5C-BA47-86A3-6847-21CE2846369C}"/>
              </a:ext>
            </a:extLst>
          </p:cNvPr>
          <p:cNvSpPr/>
          <p:nvPr/>
        </p:nvSpPr>
        <p:spPr>
          <a:xfrm>
            <a:off x="0" y="1280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78C5D74-480A-AE94-DAFC-5DEE75E4DD3B}"/>
              </a:ext>
            </a:extLst>
          </p:cNvPr>
          <p:cNvSpPr/>
          <p:nvPr/>
        </p:nvSpPr>
        <p:spPr>
          <a:xfrm>
            <a:off x="3063556" y="1280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E7DBD83-A5E0-D7DA-9F23-6FF7E33A2277}"/>
              </a:ext>
            </a:extLst>
          </p:cNvPr>
          <p:cNvSpPr/>
          <p:nvPr/>
        </p:nvSpPr>
        <p:spPr>
          <a:xfrm>
            <a:off x="6127112" y="1280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C016025-DD2F-EA85-8FE3-50FB55F5EEF8}"/>
              </a:ext>
            </a:extLst>
          </p:cNvPr>
          <p:cNvSpPr/>
          <p:nvPr/>
        </p:nvSpPr>
        <p:spPr>
          <a:xfrm>
            <a:off x="9190668" y="1280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A4CE04-81BC-E075-6151-976FE458203F}"/>
              </a:ext>
            </a:extLst>
          </p:cNvPr>
          <p:cNvSpPr/>
          <p:nvPr/>
        </p:nvSpPr>
        <p:spPr>
          <a:xfrm>
            <a:off x="0" y="1733478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554F76C-304F-E466-3926-8609892FF837}"/>
              </a:ext>
            </a:extLst>
          </p:cNvPr>
          <p:cNvSpPr/>
          <p:nvPr/>
        </p:nvSpPr>
        <p:spPr>
          <a:xfrm>
            <a:off x="3063556" y="1733478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23B06BD-ECAB-11A2-E217-85A7DE06FB53}"/>
              </a:ext>
            </a:extLst>
          </p:cNvPr>
          <p:cNvSpPr/>
          <p:nvPr/>
        </p:nvSpPr>
        <p:spPr>
          <a:xfrm>
            <a:off x="6127112" y="1733478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834F0F3-1936-D07E-1339-5BF14C5B4662}"/>
              </a:ext>
            </a:extLst>
          </p:cNvPr>
          <p:cNvSpPr/>
          <p:nvPr/>
        </p:nvSpPr>
        <p:spPr>
          <a:xfrm>
            <a:off x="9190668" y="1733478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B6F2BE0-9B16-B694-13A7-0E0782516521}"/>
              </a:ext>
            </a:extLst>
          </p:cNvPr>
          <p:cNvSpPr/>
          <p:nvPr/>
        </p:nvSpPr>
        <p:spPr>
          <a:xfrm>
            <a:off x="0" y="3459154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EEC950-CA4B-16C5-49A1-7E542164505D}"/>
              </a:ext>
            </a:extLst>
          </p:cNvPr>
          <p:cNvSpPr/>
          <p:nvPr/>
        </p:nvSpPr>
        <p:spPr>
          <a:xfrm>
            <a:off x="3063556" y="3459154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3D61A9B-BDB0-DC3B-CF10-BB6411C66D4E}"/>
              </a:ext>
            </a:extLst>
          </p:cNvPr>
          <p:cNvSpPr/>
          <p:nvPr/>
        </p:nvSpPr>
        <p:spPr>
          <a:xfrm>
            <a:off x="6127112" y="3459154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CB50D0F-4AB3-03CD-64CF-A78C4BDD6DBB}"/>
              </a:ext>
            </a:extLst>
          </p:cNvPr>
          <p:cNvSpPr/>
          <p:nvPr/>
        </p:nvSpPr>
        <p:spPr>
          <a:xfrm>
            <a:off x="9190668" y="3459154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D94D6C6-9880-0359-69C0-7722E0154748}"/>
              </a:ext>
            </a:extLst>
          </p:cNvPr>
          <p:cNvSpPr/>
          <p:nvPr/>
        </p:nvSpPr>
        <p:spPr>
          <a:xfrm>
            <a:off x="0" y="5192541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8AEC9B0-538A-7960-1D26-DC7BE15870BA}"/>
              </a:ext>
            </a:extLst>
          </p:cNvPr>
          <p:cNvSpPr/>
          <p:nvPr/>
        </p:nvSpPr>
        <p:spPr>
          <a:xfrm>
            <a:off x="3063556" y="5192541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6648442-F967-3938-1E56-5564648AAFE0}"/>
              </a:ext>
            </a:extLst>
          </p:cNvPr>
          <p:cNvSpPr/>
          <p:nvPr/>
        </p:nvSpPr>
        <p:spPr>
          <a:xfrm>
            <a:off x="6127112" y="5192541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7A7A392-E1F0-94FA-0D5D-AB9AAFD4B26F}"/>
              </a:ext>
            </a:extLst>
          </p:cNvPr>
          <p:cNvSpPr/>
          <p:nvPr/>
        </p:nvSpPr>
        <p:spPr>
          <a:xfrm>
            <a:off x="9190668" y="5192541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16</a:t>
            </a:r>
          </a:p>
        </p:txBody>
      </p:sp>
      <p:pic>
        <p:nvPicPr>
          <p:cNvPr id="18" name="Picture 17" descr="A red arrows in a circle&#10;&#10;Description automatically generated">
            <a:extLst>
              <a:ext uri="{FF2B5EF4-FFF2-40B4-BE49-F238E27FC236}">
                <a16:creationId xmlns:a16="http://schemas.microsoft.com/office/drawing/2014/main" id="{6037120B-6016-D4CE-0A48-5A4D8678A9C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820411"/>
            <a:ext cx="856952" cy="856952"/>
          </a:xfrm>
          <a:prstGeom prst="rect">
            <a:avLst/>
          </a:prstGeom>
        </p:spPr>
      </p:pic>
      <p:pic>
        <p:nvPicPr>
          <p:cNvPr id="19" name="Picture 18" descr="A red arrows in a circle&#10;&#10;Description automatically generated">
            <a:extLst>
              <a:ext uri="{FF2B5EF4-FFF2-40B4-BE49-F238E27FC236}">
                <a16:creationId xmlns:a16="http://schemas.microsoft.com/office/drawing/2014/main" id="{463CA3FF-52BA-2B74-4262-49AA8F8181C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820411"/>
            <a:ext cx="856952" cy="856952"/>
          </a:xfrm>
          <a:prstGeom prst="rect">
            <a:avLst/>
          </a:prstGeom>
        </p:spPr>
      </p:pic>
      <p:pic>
        <p:nvPicPr>
          <p:cNvPr id="20" name="Picture 19" descr="A red arrows in a circle&#10;&#10;Description automatically generated">
            <a:extLst>
              <a:ext uri="{FF2B5EF4-FFF2-40B4-BE49-F238E27FC236}">
                <a16:creationId xmlns:a16="http://schemas.microsoft.com/office/drawing/2014/main" id="{6FAE6EE6-3109-B413-4E5C-98367111685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820411"/>
            <a:ext cx="856952" cy="856952"/>
          </a:xfrm>
          <a:prstGeom prst="rect">
            <a:avLst/>
          </a:prstGeom>
        </p:spPr>
      </p:pic>
      <p:pic>
        <p:nvPicPr>
          <p:cNvPr id="21" name="Picture 20" descr="A red arrows in a circle&#10;&#10;Description automatically generated">
            <a:extLst>
              <a:ext uri="{FF2B5EF4-FFF2-40B4-BE49-F238E27FC236}">
                <a16:creationId xmlns:a16="http://schemas.microsoft.com/office/drawing/2014/main" id="{E2CDC32B-A934-1450-986A-056ED2A3BA0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820411"/>
            <a:ext cx="856952" cy="856952"/>
          </a:xfrm>
          <a:prstGeom prst="rect">
            <a:avLst/>
          </a:prstGeom>
        </p:spPr>
      </p:pic>
      <p:pic>
        <p:nvPicPr>
          <p:cNvPr id="22" name="Picture 21" descr="A red arrows in a circle&#10;&#10;Description automatically generated">
            <a:extLst>
              <a:ext uri="{FF2B5EF4-FFF2-40B4-BE49-F238E27FC236}">
                <a16:creationId xmlns:a16="http://schemas.microsoft.com/office/drawing/2014/main" id="{A46AFD71-5773-B0BD-3BE7-993ED1BCDC6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2572048"/>
            <a:ext cx="856952" cy="856952"/>
          </a:xfrm>
          <a:prstGeom prst="rect">
            <a:avLst/>
          </a:prstGeom>
        </p:spPr>
      </p:pic>
      <p:pic>
        <p:nvPicPr>
          <p:cNvPr id="23" name="Picture 22" descr="A red arrows in a circle&#10;&#10;Description automatically generated">
            <a:extLst>
              <a:ext uri="{FF2B5EF4-FFF2-40B4-BE49-F238E27FC236}">
                <a16:creationId xmlns:a16="http://schemas.microsoft.com/office/drawing/2014/main" id="{7090516F-A532-5980-C7C7-DC0C68450F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2572048"/>
            <a:ext cx="856952" cy="856952"/>
          </a:xfrm>
          <a:prstGeom prst="rect">
            <a:avLst/>
          </a:prstGeom>
        </p:spPr>
      </p:pic>
      <p:pic>
        <p:nvPicPr>
          <p:cNvPr id="24" name="Picture 23" descr="A red arrows in a circle&#10;&#10;Description automatically generated">
            <a:extLst>
              <a:ext uri="{FF2B5EF4-FFF2-40B4-BE49-F238E27FC236}">
                <a16:creationId xmlns:a16="http://schemas.microsoft.com/office/drawing/2014/main" id="{F641A6BB-34A4-4C41-FB85-A20E5E5D387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2572048"/>
            <a:ext cx="856952" cy="856952"/>
          </a:xfrm>
          <a:prstGeom prst="rect">
            <a:avLst/>
          </a:prstGeom>
        </p:spPr>
      </p:pic>
      <p:pic>
        <p:nvPicPr>
          <p:cNvPr id="25" name="Picture 24" descr="A red arrows in a circle&#10;&#10;Description automatically generated">
            <a:extLst>
              <a:ext uri="{FF2B5EF4-FFF2-40B4-BE49-F238E27FC236}">
                <a16:creationId xmlns:a16="http://schemas.microsoft.com/office/drawing/2014/main" id="{A7C00536-05F8-BCF2-CD5B-047A48859C8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2572048"/>
            <a:ext cx="856952" cy="856952"/>
          </a:xfrm>
          <a:prstGeom prst="rect">
            <a:avLst/>
          </a:prstGeom>
        </p:spPr>
      </p:pic>
      <p:pic>
        <p:nvPicPr>
          <p:cNvPr id="26" name="Picture 25" descr="A red arrows in a circle&#10;&#10;Description automatically generated">
            <a:extLst>
              <a:ext uri="{FF2B5EF4-FFF2-40B4-BE49-F238E27FC236}">
                <a16:creationId xmlns:a16="http://schemas.microsoft.com/office/drawing/2014/main" id="{6365E646-C15C-35BA-38C5-5C994875101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4269132"/>
            <a:ext cx="856952" cy="856952"/>
          </a:xfrm>
          <a:prstGeom prst="rect">
            <a:avLst/>
          </a:prstGeom>
        </p:spPr>
      </p:pic>
      <p:pic>
        <p:nvPicPr>
          <p:cNvPr id="27" name="Picture 26" descr="A red arrows in a circle&#10;&#10;Description automatically generated">
            <a:extLst>
              <a:ext uri="{FF2B5EF4-FFF2-40B4-BE49-F238E27FC236}">
                <a16:creationId xmlns:a16="http://schemas.microsoft.com/office/drawing/2014/main" id="{B55421E4-37CF-1AB1-8316-2B01B6D22C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4269132"/>
            <a:ext cx="856952" cy="856952"/>
          </a:xfrm>
          <a:prstGeom prst="rect">
            <a:avLst/>
          </a:prstGeom>
        </p:spPr>
      </p:pic>
      <p:pic>
        <p:nvPicPr>
          <p:cNvPr id="28" name="Picture 27" descr="A red arrows in a circle&#10;&#10;Description automatically generated">
            <a:extLst>
              <a:ext uri="{FF2B5EF4-FFF2-40B4-BE49-F238E27FC236}">
                <a16:creationId xmlns:a16="http://schemas.microsoft.com/office/drawing/2014/main" id="{6BA066DE-2E55-D8B7-5B45-5C44DDA15F6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4269132"/>
            <a:ext cx="856952" cy="856952"/>
          </a:xfrm>
          <a:prstGeom prst="rect">
            <a:avLst/>
          </a:prstGeom>
        </p:spPr>
      </p:pic>
      <p:pic>
        <p:nvPicPr>
          <p:cNvPr id="29" name="Picture 28" descr="A red arrows in a circle&#10;&#10;Description automatically generated">
            <a:extLst>
              <a:ext uri="{FF2B5EF4-FFF2-40B4-BE49-F238E27FC236}">
                <a16:creationId xmlns:a16="http://schemas.microsoft.com/office/drawing/2014/main" id="{6F07EE66-203D-1276-1880-B63A95687A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4269132"/>
            <a:ext cx="856952" cy="856952"/>
          </a:xfrm>
          <a:prstGeom prst="rect">
            <a:avLst/>
          </a:prstGeom>
        </p:spPr>
      </p:pic>
      <p:pic>
        <p:nvPicPr>
          <p:cNvPr id="30" name="Picture 29" descr="A red arrows in a circle&#10;&#10;Description automatically generated">
            <a:extLst>
              <a:ext uri="{FF2B5EF4-FFF2-40B4-BE49-F238E27FC236}">
                <a16:creationId xmlns:a16="http://schemas.microsoft.com/office/drawing/2014/main" id="{998FE5BF-8468-89CC-E376-5B91DD2F6D9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183" y="6001048"/>
            <a:ext cx="856952" cy="856952"/>
          </a:xfrm>
          <a:prstGeom prst="rect">
            <a:avLst/>
          </a:prstGeom>
        </p:spPr>
      </p:pic>
      <p:pic>
        <p:nvPicPr>
          <p:cNvPr id="31" name="Picture 30" descr="A red arrows in a circle&#10;&#10;Description automatically generated">
            <a:extLst>
              <a:ext uri="{FF2B5EF4-FFF2-40B4-BE49-F238E27FC236}">
                <a16:creationId xmlns:a16="http://schemas.microsoft.com/office/drawing/2014/main" id="{63199564-F56C-E7C0-190B-E481EDF395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519" y="6001048"/>
            <a:ext cx="856952" cy="856952"/>
          </a:xfrm>
          <a:prstGeom prst="rect">
            <a:avLst/>
          </a:prstGeom>
        </p:spPr>
      </p:pic>
      <p:pic>
        <p:nvPicPr>
          <p:cNvPr id="32" name="Picture 31" descr="A red arrows in a circle&#10;&#10;Description automatically generated">
            <a:extLst>
              <a:ext uri="{FF2B5EF4-FFF2-40B4-BE49-F238E27FC236}">
                <a16:creationId xmlns:a16="http://schemas.microsoft.com/office/drawing/2014/main" id="{C2EEBC49-58DB-6567-8F2D-1C501DF599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855" y="6001048"/>
            <a:ext cx="856952" cy="856952"/>
          </a:xfrm>
          <a:prstGeom prst="rect">
            <a:avLst/>
          </a:prstGeom>
        </p:spPr>
      </p:pic>
      <p:pic>
        <p:nvPicPr>
          <p:cNvPr id="33" name="Picture 32" descr="A red arrows in a circle&#10;&#10;Description automatically generated">
            <a:extLst>
              <a:ext uri="{FF2B5EF4-FFF2-40B4-BE49-F238E27FC236}">
                <a16:creationId xmlns:a16="http://schemas.microsoft.com/office/drawing/2014/main" id="{A2D33D62-CE54-9E17-6A00-415B4FE4772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4192" y="6001048"/>
            <a:ext cx="856952" cy="85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45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2019-08-12T10:32:05Z</dcterms:created>
  <dcterms:modified xsi:type="dcterms:W3CDTF">2024-08-30T07:21:55Z</dcterms:modified>
</cp:coreProperties>
</file>