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9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train station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police station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school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airport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zoo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park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post office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supermarket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2020-04-10T06:37:41Z</dcterms:created>
  <dcterms:modified xsi:type="dcterms:W3CDTF">2020-04-10T07:21:38Z</dcterms:modified>
</cp:coreProperties>
</file>