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1944" y="12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77A86F-A9C5-CAC6-C7C6-346EE72019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589468-4FB3-A6AA-2A56-A672ECCC3F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0C869B-07A5-AE1B-E3C8-0D80CE0840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551A87-E669-93BB-E400-2A378C77F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E4002B8-3160-40D2-429E-A49097564E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73A818-9DFD-CC4C-C698-BA1EA7A86A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4B7EF2-D599-8DEE-205A-83E131B42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18EB55-49ED-3D2C-4679-E8F72DE4B1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8560FC-9958-C84E-04EA-AEE02B9AA0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812170-FA86-8555-AC6A-BDE5C73B2F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9AC3B5-E774-844D-1827-272741BC53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A0B557-D189-3E69-EC1E-EF642E9591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76927C5-FB89-9401-7223-00EA6C1115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14E1396-DF74-5B87-122B-8ED6C2B7C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1D846B5-AF87-BC61-7BF8-C7310152A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E07613D-49BE-0144-1981-695D13C74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176FEB-B859-125E-DAD8-0605B6218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658F484-ED93-4E2F-A6CD-8D13150DD8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8B12E84-A285-2652-747B-C881C052C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012542A-343C-33B8-CB80-3F0D0BAB27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D095D6D-9390-0F90-4195-690995EC86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0259ACD-A65F-AB15-1D4C-0E1D878C70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8854F60-1E42-BBC5-2CB3-5DE5BFD04F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85DE413-D241-A6FF-B840-1A82F8C9C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BA01EC-5C18-E514-8D9D-FD3DDEB3A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C178BAC-F3A5-4CB6-105C-515B6D162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C7CC77D-1003-B050-85F8-1E8683439A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0EDBC79-BF80-5F21-F905-F8F75583B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EA53CCA-B35F-226D-FF3D-CD2D0D46E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BEA5FAF-8860-21DE-E9B4-560A944D8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61CDA62-A8F3-13B6-B460-7F71030FD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C5D0724-CBBD-23A0-8E10-9D24F1B9A9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94259B5-DD11-C3FD-8799-5E584F8B4E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C9C50ED-DE52-76F6-583F-34F2A0015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72B82CB-582B-A91D-5274-10FAC8EEDE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E1D91AB-10F0-A850-0101-E1CDF6A3E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B470E74B-7D3C-503A-B215-AD49A13771D6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AA8F5A0B-E2E5-1706-4C6E-D58F1E7F85DF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backpack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D148571-6EC1-2691-C026-77F1DC123BC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125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D11ECF-3A70-F53A-0804-108F4097F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E222BD-673B-3B0C-A76E-FF3BBFF212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2F46336-179D-50B4-2AC6-8C1D0E981C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C6D547-4B47-43A7-8987-A5559F4758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374575-9C87-BECD-4C0B-FDF20ED597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B4A51A-FFD3-F32A-15CA-8A84F34947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47BCF3-C0F6-18A0-709E-3D30C7376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2CBCAD-4C02-D089-DA77-EFEDA2CFDC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B68F814-40C2-ABA0-5B78-D2DD0113C4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533E7C-6A73-E411-60CD-D508299C5C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3297F90-6BC9-23D8-1B9A-0AB662A83E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306083-A854-902B-7341-D11ED4036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74EC9D3-FEF4-D5E1-F311-C967A2EFE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8B78360-F7E4-C1F5-1744-698EB4096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A6344D9-83D4-8A7B-5C87-53A9DAD8D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8CE21DE-5379-464A-D2FE-FDB1439BE0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B686261-4047-BD09-5DB1-1191D145A1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AE2CEA4-55C8-1297-0994-CD57643916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FB48392-051E-9A43-D9E9-CA7E1FF62A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233EB56-5840-ED1C-38B0-E52798A5DB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18A1398-E24D-AC63-0BB8-E793C41F9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A865EB8-8800-88CC-9E08-B6B53B418B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D3D1B00-F35D-05DD-8CCE-3092E38630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8EAA6EA-FFAB-B320-2755-E1BA938850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E45DF4F-3F4F-8EBE-65E4-243FD3387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5B38CF4-0267-488E-6B2B-7C66981441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1628B4F-7B41-2B59-716B-877796FE4B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82C1078-652E-8821-2A13-6EE3AB7C79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E0BCBA9-5369-B5B3-3F4E-08DF68183E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EF63FB0-8D7B-904A-6EF5-928B9013D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5454EF3-F97F-5BBE-F455-5E6D92534E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20EEB25-DD95-687B-F1A1-62837CE567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0528DC2-9C3A-BF65-EFE5-360D04C5C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095A560-16B6-45FD-FFC7-E6C548AF8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2A5F971-B9D5-59C7-3CAF-F7E78FC0FF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D49681B-A3C1-250F-597A-42492D7F4D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CEEE3C45-714D-FEB3-A76E-B64943661B17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804D866C-2F64-3476-77E7-3D7571EFDBA5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pencil sharpener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C82E203-8513-AAC1-3F6A-8B9D8C017634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151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E3DA55-3480-50E0-F9CA-2C117A6238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060405-F9AA-0FAF-F031-7CFAC73225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460AA1B-2A8B-D289-5A11-4BE8A41E8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4AF22F-D748-14E0-A12E-4E58ACC77F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E066BD-4E47-BBCD-A971-CCB4CA215A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BE9A22-DBC7-E3F1-A488-CA7D9CEED2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9FB7C5-7567-C960-69AB-79C0E24CFB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4B901E-E07E-2B72-0DB2-A30A3FE69D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DCE6D7-B233-5EC8-D1BC-E945748442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E3E4FA0-EB0E-DECA-B6E2-2CDE04EA6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D73C9C-C8B6-1FF5-2783-9B2636D170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FC4D38F-11DA-1E5E-1791-C19A2A9F91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D11A23-F020-3EA3-1BB0-37FDCDB611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92E2236-56F8-25C4-B786-0CE1504F12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D2ECCAD-1BF2-107D-3425-0A04ECECA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8E4189E-B482-8600-7609-2D8839466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21D4F4E-383A-DEA6-FBBF-9DE9AB2F47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7C68504-9BC7-1949-2E42-AAF1A2FD49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0098C5F-A098-B7B2-E42B-FA6E3724E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5407A4A-D481-5BC6-FA04-EB9F3904AA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DE4CB3F-65AF-A946-BB78-711DCC5DF5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0BDACA2-8BD5-8ACC-3FE8-385F10BCFE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8C70437-8C80-1D03-0DEB-52EAEFDDBE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29E22B2-CD3F-5C47-8EE5-72FECB6B1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546197C-260E-C4D2-A3B6-0AE4913C21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8C68996-117B-BA87-4B13-C1FDFCB5C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E80C1AB-3AC5-2965-4847-950C8672B6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F0C9475-BB65-6E79-F310-04AEED7100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F624782-CF8E-2C87-A6DC-BCC56B7A52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C8E756C-EE58-F5CF-5E65-21E9099866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E4A6F9A-868C-BF31-CAB3-AA0F7B70A8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275C348-E233-A85F-06FE-CEB1E9FEFE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E3A7063-86D4-45AE-C636-5FEA972F2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89696EB-4162-B133-B339-2FFA6800C0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5FA8609-FF92-17D6-923C-C7710A5AD8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54C4813-ED14-BC24-06B0-7909D821B4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40" name="Rounded Rectangle 23">
            <a:extLst>
              <a:ext uri="{FF2B5EF4-FFF2-40B4-BE49-F238E27FC236}">
                <a16:creationId xmlns:a16="http://schemas.microsoft.com/office/drawing/2014/main" id="{AB666078-1C27-3A84-E004-59003A91175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41" name="Rounded Rectangle 23">
            <a:extLst>
              <a:ext uri="{FF2B5EF4-FFF2-40B4-BE49-F238E27FC236}">
                <a16:creationId xmlns:a16="http://schemas.microsoft.com/office/drawing/2014/main" id="{723D5425-7224-BB6F-CD49-4694BF64AF9A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glue</a:t>
            </a:r>
          </a:p>
        </p:txBody>
      </p:sp>
      <p:sp>
        <p:nvSpPr>
          <p:cNvPr id="42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C138BDA-32DA-9580-3D48-3716DA536A4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17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906E35-D0B6-A483-7139-6CD1C57598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ADDB51-1B37-7D5D-F0C0-2B375F0DE7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FDCCB4C-4052-95E8-6AFC-F9E9245150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4B2C00-6328-1187-9270-04015B8F6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F57B8A-D3D1-6F23-6DE2-05EEEC1E9D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DA7916-BF1E-05B9-8DCD-46F26DAF7E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AF3B60-89E0-C55F-0A6C-D0946BF49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6AE93F-B616-EE9E-D90F-2B2EB88CA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7223B6-C6F9-2561-B345-0623FD8E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6C9C01-E507-ABD0-5C6F-D8F90079CB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A78DBD-C41D-33F0-6768-E802CCFBE7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A81DE48-947F-154A-E17B-F356BA06E3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AEDF920-D7DA-E798-0E5A-C8172A9A1C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9119FBF-E487-EBB5-FD87-0828B6885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EDF86A1-A509-439C-FC76-5C7D6CE445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18A483E-B765-E006-A53E-624200D9A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7561FF4-D490-D9A1-3098-8332A77331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5F459B0-942A-B3CF-BF4A-677C9E6D76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AE1EE35-4035-35CE-0622-4CC7A498FF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AAFFAE9-FA7E-BE78-DC56-A00DB56304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A51C5F3-C54C-E652-68B1-F9559C572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4447A92-69F4-5755-8E84-EAE64FF090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1219985-0687-C8DE-7028-CC83541CB7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1DB8CD4-FDE8-2490-91C2-64CC5C754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3217BEF-4303-479D-E895-B224518B45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1D9788F-6C41-C9F5-CFDB-46E0416A0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A3F006C-86D7-E9A0-8A1B-836286A086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9FE8A80-9251-81C1-F469-0EF9D93D73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7CCEE23-DC03-55BF-D2D6-4ADC45ADC7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A0F469-6150-3EFB-7A95-145148D3F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58E66C2-2798-78D5-D3CC-DEAAE5C0C7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A8B5078-EF48-9C61-A0EC-DBE9A08FB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C5D055B-7B43-0259-7341-97707BBD9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942A733-ACFB-65BB-EFF1-71529F361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28FAE15-2FAA-D5CB-5940-A3E9B12779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7C192E6-4283-CABC-E8EE-F4BD0ED198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A83E54A9-48EC-1D70-34CE-71591C8CB451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171522B4-4DA8-A6C9-B885-6FCDF33117A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scissors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C30A05B-AED2-DFCC-B078-E26452E48267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696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C3CD08-A3BC-74B8-5B26-46ABCEA481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C9B25A3-5F25-C233-0877-A2D4710234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4845F6-7F5D-00CE-3988-A9B100E32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64A4AF-10C3-80F7-F1DA-4FCADE0587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E020C0-D7A0-F67E-DD75-1426AE6DA8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E4B56C-D151-5C1F-6B2F-2EA252319B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780567-930D-5057-0B1E-73AA13110B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D38ACA-3E7E-6C6B-9604-9605819CAF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894ADD-52F8-B4CE-6399-2B799246E0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7F87A7-BA4C-0ADC-ACBF-A7DED8D7F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7415EFC-1F3D-882E-1335-D2925A9A43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BFE3F2E-741E-5BB9-B3C7-E7AFA3BF80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D36A1C1-3933-F045-8182-149D66FE31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184BB61-2206-5E50-DF6C-642BB7D7AB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25D5D89-8F74-A2D8-5EC9-7A277E9E76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6F7044-DD76-10AF-D829-1CB8B13E47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82CC82E-0B53-4D23-E54C-CA359B571B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48AD2F5-D1D8-86BB-3B3E-AA7E327494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0C512A4-C675-3B6C-DF4A-F8CC024590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3A8B3F2-558E-8989-BA37-28493FBECD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3652B09-04EA-FA1E-9349-D96CC9813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DF79C53-A523-2008-674E-7D9B9A9DE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D9786B8-B0BE-1142-6B55-A91AF57B40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7B391CF-D360-D3BD-D653-423149A8A6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DE8A7CD-0CD2-D791-A732-41494C6069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4A9268F-9159-930A-47F0-310DA9515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EC1ED1F-4012-B5DC-9749-0FB602BB8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63C417C-8029-3CE0-2E90-E2CF4E15DA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F4F71C6-9AD0-8F33-BFA8-EEE9383D1E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0BFA9C6-6967-93D2-B0C7-29FFB53C49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EE844C7-E239-5474-8216-4B579333B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A58A75B-EA85-C793-DAB2-E896769ED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2BDD49E-F29D-8E01-2C9B-F3D1D417F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70DF31A-1B03-7DA6-C2F2-6CA12CFA9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2C4E0DE-1234-3491-6E3A-EAD16B283A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8A8B9FB-3429-649C-2D62-4C36D8E95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0079C695-CA36-4768-8BC8-5DFBB38F68B8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56F645BD-3EB4-DB74-2A57-C5B0BE66351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pencil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E4BF48B-726A-95CE-09FE-DBAC53294308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454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F6EC9D-BDF8-F835-1046-4795A1CE8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4295581-0BFD-2143-FBD7-B0673386CD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F0CF59-7467-C8AB-0B03-3B30482CF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D9F516-F6DA-C258-4CE2-0521B61B31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D59FCC-E829-D505-B14A-839A6392FB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202295-2DDF-BB29-AA63-701F421586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39C20F-2EA2-659A-01C5-84DCE4CBBB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D13079-2CA8-F751-CB17-0C7ECC0086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846405-8EB6-CC02-327B-83281BEA9D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4DA926-F471-A448-8BB0-603C7D9A55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2118BC-A9C6-E226-618C-0BA749B2AA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D543CB-15D5-5921-426A-D6C9D1B2CA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CB0ED10-ECE5-F2BA-4B4D-3C2D71E512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069CADC-714F-CC14-F48F-86C18447A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618952-E430-9C54-FBD4-123E40DF2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BFED2BE-1815-852F-B52E-E3E960BB6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3D5A42E-C922-171D-76FB-A32EA78588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B01312F-8C88-73C9-0960-FF68DBE5BC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F62BCA4-0D45-F986-C4A7-2EF32AB89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DE3C32-DBBE-27EF-D8D2-C52FF75ABD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FB6D439-A7EC-C9FE-3605-12F1576FC7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A141C32-82DC-0923-432D-614E88B34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83AEB7A-AD42-6536-8EAE-37F67C7233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7A5D985-3D1E-9576-BE77-6A89E6E7C6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708895D-19BE-91F7-6695-566A77BD33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A5280C2-A381-8EA9-58B7-9102A0585F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4842B1A-2C4C-CD6F-B7EB-AF1165F0C6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29C404A-E8C9-F6D6-8AEC-91DA58B6CE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624A713-5246-2306-2058-E854C4A2C5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3903749-2D48-DBFD-40BA-F80DD8E2BB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5C77797-C390-977B-02C4-557CEF24D5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0778E67-8173-934A-B680-2503EF39A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DEE93AC-36F8-F81C-E1CE-BFD10E961C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802C78F-8D0B-DEC1-4830-64BFD7F54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24B8B63-B17B-D821-4969-F81543ADBC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B8995D8-9D27-0612-10BB-8EC7FE9DF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8004CE52-44CD-4748-D724-1F2B24BC7885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CA4760CF-B063-1615-954C-FE0F02A1338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pen</a:t>
            </a:r>
          </a:p>
        </p:txBody>
      </p:sp>
    </p:spTree>
    <p:extLst>
      <p:ext uri="{BB962C8B-B14F-4D97-AF65-F5344CB8AC3E}">
        <p14:creationId xmlns:p14="http://schemas.microsoft.com/office/powerpoint/2010/main" val="66799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84F462-5BEA-CC3C-B735-C9EFD77F12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CB8F17-80B3-B5D4-8289-48803D7F3B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951A69-4386-661C-A6C0-DE050D8BEF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17E161-49B3-E6FC-6E1C-7BAF00678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8D1279-349B-4818-35FB-062040052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60AC2CE-770B-004A-3DAA-8FF88E62E9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22E8E4-3359-1AA1-0C5F-AC7D98725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FB259B-0F94-00C4-AA73-969116599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115A92-3E17-9CDD-E1D0-2AD43B9B6D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A0EA72-91A7-870B-778C-DD83E29AC7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51C9C9D-B760-683F-7358-D29A4C05DB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A825CC8-DF7C-BA63-689C-19F71057A8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0057638-5B2B-C04B-E2D2-3C53FBF68E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6ABC7E8-C0F7-0EDA-95F3-13BA10236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AFC1D65-B033-19A9-1CDE-B4479B481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1BD52E5-A2A0-1F0D-D752-962E9E685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DA1A63-DAEF-1232-B82B-902974479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EDB358F-8EB9-A475-C2A3-3B0FDC157B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5FC4B7A-206B-BEEF-00DE-04E9FF21F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AC906B6-BD5D-C672-0AB6-A55112898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7CD454B-E9D5-A68C-7812-3F6FE9239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825339E-766F-623F-CF22-E9F8497B8B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993C703-BEDE-BBE4-DECD-EEAE5DA94B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6B21AE8-C4F3-9341-3B66-E6D03C8E3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113BA92-06AE-E0C7-34F8-100892F18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2361607-AD14-EE85-59F4-985C47303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99CBA8E-236E-4450-9A2A-86D8A70C73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5B1C89C-DD4A-1BCA-A709-769F3E9E1B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E5A39B2-B1DE-3AD5-4DC0-38772D9445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E8EF935-1D5F-C169-A560-752B063B4D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BCEC197-0B5F-2E5A-C782-99967B624A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3F13102-E230-514F-A026-DF2CBBA2E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CA09E3A-BF2A-226E-9F71-4F0CB097F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45EA4F4-C7C5-5B1F-37D0-020ACA505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33B9437-C31F-725E-23EB-08949D8BF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0F5FC8F-E24B-DA10-7DCA-A191162873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982BDD56-E6EF-D34A-A112-9D85930B267E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A7694225-187F-4AC7-C999-FBF226155ED7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clock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14355A7-3852-6B7A-417B-F9CCDD252409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583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B40C88-6B1A-9568-21A3-58AA05CE8D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749B00-D84A-BF95-1979-DA999CD2D9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F21832-DB08-6E33-242F-30F81E21C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BB9A2A-C429-E981-356C-9F09D19C80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9FD4C6-7F65-6592-CDC7-33A1BD31A7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C1AF9A-3EC0-B6FF-77F0-0FBC8E6B9C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F76DB7-0902-CF93-62E4-42A9CF117D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0C5F3C-EC7A-DEDC-9211-C43889A5FF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73CBF6-46C3-2B63-38BB-11E868EC6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9E7317-4EB7-2BF2-64F7-55ABE94485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ABF8DED-0903-051B-48F2-5F7F4E41D0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754CD19-958B-D220-6AD4-62767C4C7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EDE581-3718-6B74-94E0-E23E0A0851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99FC9C4-E472-6C2E-6F4B-A3F94B6F1A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A1D9D9C-D857-F308-FC8D-63839380E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9892AF3-0845-940E-A572-FCCFAAB420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892ABA8-26E9-617E-6F8B-0220E95ECE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FB64C1C-D048-AEDF-A2A8-7F0237BA75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E7990DB-D003-7868-8A1A-74E2B08D2E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A3B5370-46AC-3C88-7491-EC077B023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C80FF9F-74A5-14D8-3F8A-3EBACA44E3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AC68712-176A-39BE-C23E-12083C1911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B112DA1-B73E-96E9-C460-0DB6624753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5F33B9D-3B63-6A3C-19D4-2AF2E38F1B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F810153-3218-B124-F243-99E1AEBF1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E831D2D-131D-8EDD-9BC1-CDC9F2D92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0C1E4CD-E81E-44B6-D050-C69F9464AD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01A1C3A-1BB5-34CF-3D6F-F15D419E3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EE28589-B653-0FE9-61F3-F33510EC5D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B07FC21-60E0-75D6-B046-6AFE72EC0A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3139560-E5F2-5AF3-2F86-C7692D2C22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CBEE7BB-C32D-5F36-C2D8-E7282D5B2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25B0E58-9B31-F399-70DF-379CA3C648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C7EFC8E-B51F-D1C3-1C8E-591A71991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996C5CC6-D713-E239-3A8F-A99CE0CD7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1475709-DA7D-F6C8-088B-52FB2CC6FB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26889CFC-B761-4F77-E97E-0F3F2E037657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85D20442-86A4-2F49-9F49-6C6B155CFA5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chair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76D4D7C-F0F7-E174-D7A7-F1226A60356E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815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EFE37D-68FB-EBD5-EF59-8D8C5B30EA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325F43-B9AC-E0F2-D0A8-465FB02C5C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69D4A3-5A3D-EC14-51A3-1B00E0E6D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AFE8D7A-72F1-6597-7CBC-B34B2DFFCD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9A58B5-8F13-6C86-5E21-7E0EE8D28F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FC8E6D-957F-3A7C-7DEB-4FCB55AD84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F1FF63-030B-B063-9251-57B7BB8C20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78F3BF-B7D0-45B9-198F-A2A46B5B51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2FD4F89-C2C8-21D2-E245-69F90F9DA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F41BFDC-71E6-6080-E899-99614CA40A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26A945-64C9-CE11-2FF2-61A2C7F054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32D3376-7E5B-8BF2-954D-D2DF19F91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40B78-B897-5AD4-B8CF-C07AB39246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91E03AE-9DFD-7B78-08A2-FF33798442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54155EA-1476-F934-A9C6-8F7A0413E6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926C74B-FA76-44B7-6C22-17BC506FBA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82BAD69-0659-8E5D-CFF7-810F42FAA8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9FE9E1E-63A4-C753-A0EA-4002F3F2FF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E53D69C-6056-6032-56CF-7ABB4B3049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23ADA1-A962-859D-885B-1BF33F0F5D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698D7DE-1220-4A10-3A21-1F19C0D5C1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D7FBA85-458B-4699-3C86-89F244C466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735936C-73DB-E423-0FAB-F3B58893B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BB9A3DF-4910-AE92-7ECC-913C4E7765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EB9D199-2BC0-EDB6-4F3C-07F595EFF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AB92DC3-EE63-DF84-379C-42DE78EAA9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8426C9B-6DF3-6A83-1A10-437A4C3A1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D37065E-0718-0522-B1B8-5C3BAEB200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4C25EE9-B0BD-2A3E-EDFE-098C0823F9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57CCF65-6945-5EB5-4D03-8448EEC8D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41736EF-0250-3463-30EB-E45E9DBFB0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FB310D4-481D-E395-32BA-84AAF9340C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F3225D1-86E2-30AE-BB1C-E136D4BC87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7D4FC5F-AFC0-89F3-B20E-DA8FF678A4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EADA7E0-8F9C-B5C6-9AF5-BBED42A7A3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8E593EF-AE24-70A2-1EC7-D92A10AC51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09BBFE24-862E-CEE7-4E15-06956D6932D6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6BE5BD74-C492-5E9B-C165-5E0F67805078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desk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9D4DC4D-9BC5-6207-053D-CC2A8B164640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87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8455A6-4778-C90B-25CF-683DD1FCD6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3D6E2C-1FC3-DBE4-9653-AD67F091A6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7EC95C-FBEC-F96C-0A72-6628119943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B13E01-9051-13DE-FF0E-2DE7AC205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6B3513-E623-112B-B160-BC8D41EB5F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F2FC48-2BB8-854C-3F6D-D76AFB59D5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3DC85C-A240-69F9-C6CF-C4E2B0FE0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1A0913-467E-1BB0-8881-77C95EE91B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3FD282-9F39-9E65-AEDB-7FB247592D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CFDFD4-0A72-DE86-B2B6-D0C5E47EB4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9702BF7-567B-07DD-636F-6DC8BF7C78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DBD76E-5F82-38CB-42D3-93843205B0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934B2AF-FE84-31AF-463E-0CEBC33828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6A74605-B5B1-C4B2-2EDC-CD75E3AFC4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27432D9-AABC-42B8-C1BA-B2574F0E92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7B62AE1-57D1-1943-A3BF-BBAEF37E1B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21DE12A-40BC-230A-CA81-73EFF5B14F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FB099A8-B312-1F17-4B1A-7F835628B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9739664-BF79-85CE-9FEE-B8BC9F303F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C44CE58-6FA4-6C68-637D-501EEA0D1E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657AEC4-D8F7-54A1-1D4C-017B6C361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FA46788-D34C-3781-8485-C77CB441CB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7EBBFB-4E60-D843-9E6E-5CC06854A5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58877A6-6641-3B93-E21F-5F73475336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6D621FE-193E-D4BE-0ACC-A33600E7A0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E36C16D-3511-59EC-7043-C43E1CEB7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083A3F1-9C9D-F2D3-F056-018CD0132B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7214F1D-275C-16DF-8397-BD6B92E3A2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9E55849-28C0-9813-87BC-7E8AFDC9A9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AB7012C-83B6-4CA7-F1A9-A9942E96B1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5256415-270E-13BB-C656-977AD67AE2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469024B-D83A-9C95-FE11-59E2E7FF31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14E1E0B-D757-1D35-5350-EBB49599BE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C0BEBA3-7B5E-026F-2EEA-9616776FD4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0564AF6-AE80-CA93-3F8D-BCCFA5AA63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BF0F413-58A7-216B-09C2-FD72FAE743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EBAD6574-9E33-4FFC-B28E-87B745EC5DA0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83BEF96-A4C4-2733-9DE9-6E702DBE1AF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board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795636C-59BC-A38F-98EE-5B73F23F7BD7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005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59BCF2-8FCF-CC7F-265A-D5BFEE17B5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D02680B-DCEE-CBDC-95EB-05E95F12BD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01A6B9-8654-0BA9-782B-1985DF8CC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29CBF4-F5DE-F693-C5F6-FF06E5CE72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C61A96-3972-9BDC-AB96-F0F27BF3AB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71DD06-72A2-0500-004C-BDC0397179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507008-DEB1-25A5-CD9A-877F6FF99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1C0FFA-8413-7540-D7C5-463B22E9F0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F637C0-6C8A-43C1-B182-D5628DA0B8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26E4DA-4A91-FA57-5A95-714B335CED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1130AA4-EF1F-CEF2-099C-49D1B9E9B4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D5EEAB-FE09-A6A2-C0BF-497338F0E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D124061-D423-1794-20D5-87AA5D8317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8B7F32A-7EEE-9597-6E8C-72733921E8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943224A-88B4-83C6-0C23-FDB595DF00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92F3CFE-0D55-A6A3-D818-B628B43F27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051F73D-5B1C-FA8A-A24D-D07EA1255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67B8194-B224-675A-6884-63ECA9E25D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BBC88F8-90B1-0EB9-B924-0212638D3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5DBA3B7-348E-45CD-4917-B896692BD1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80EAAF6-571F-899E-0832-C7CC2B0B08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9C63AD-AE2D-0BB0-33B6-3C1092DCE6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B6E2671-0800-1442-DE27-38623B7124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5097CD3-3684-D7FE-2C6C-9F991EFA85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CBD9136-5EC3-F45E-667B-4BB900BA9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03A7F0A-D904-FB9D-46BB-7309F5C8F0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5E3593E-AB04-ABA5-FB9F-DFE74EAE22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DE89876-BED6-168D-D8BC-DF3656F63A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F60D7A7-073B-1F30-F014-47AE615787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8EF325D-14BD-F8C5-5BB0-FC2AD4B40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07E4819-6DB9-19A3-1207-9AA74E58FD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D5B928B-4230-D88C-9CC3-6197F75255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6A08390-3A7C-CDAF-7509-22C62E2069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2A9FCDB-388C-C7DD-E2CF-03B4E824B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898457F-57D8-BD11-1209-894AB0FBED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75AB482-8626-7901-E9CB-96F66DF08A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62FD59FF-F3E6-0A58-AC2A-C426D16C757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0914A387-37E0-B827-66A8-64862F39DB87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books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3A6D79C-9A91-CC6F-B993-540AC698F8D3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658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2C9D2B-85B3-CD38-11E6-3F9E0E63CB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E90CA6-A4D2-9109-D794-8958C0D7B5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593E37-08E2-F441-036D-E76D127A4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40067E-C7E3-EFB9-EB58-7C0DCF8DB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5DD4F4-D9A3-11B5-CA51-3CEA00B267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A6E777-CD70-6FD8-78DE-D6FEDEC563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9D53AE-1E57-5A64-0804-16EFD3E0A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EFAA10-BA1F-2404-0B2C-B055FBD87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7ECF61-BDCC-4FA1-7DE6-3C6E61C3CD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D00A59B-2C1D-EACA-048F-CFA9062EAF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E19A89-0A61-9A6F-81D9-BA18E4FE99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186D42-5286-2BD0-709B-061FD6DE4F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AED7605-B0C9-CB01-763F-780321C0EB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73AF563-98BD-DEF0-674E-41FE3222A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75EAC8-5CA7-C803-5BD0-3282AE9913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007E924-4159-C3B2-E0FA-D1BEC6C33D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EE06E7F-9C2E-C119-C3B4-35DEF442F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342990F-532E-A6B1-DA1B-60DBFDCCA6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4B7FEF6-C7C1-A536-8576-C94C06846E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C886667-35EA-3A40-A210-1D9C79294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C3A3025-FFC3-28CB-16AB-9FF8513935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1CF12C1-2406-F6EC-046D-9396BCA043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33B4100-CD95-2AC2-4FEB-44AC67290D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682BD62-8914-F816-F383-4B1DFFDAA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E75B2F-F00C-8BC5-36E8-A438B1B0D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EADC6EF-8FA8-AE23-C042-4B094393CC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0941FF9-CEBD-0695-0B62-0B2FEABAA6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25F349C-7C91-8E41-FAB7-CD6BCE7A79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6618252-9622-3A0E-B999-AF6F82160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50948E6-5F82-B859-F81F-81399F6D1C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A0075C1-6E85-34B7-B138-8C214B31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1CB8CAD-C321-6A81-4D24-9983AADB7E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20C4793-20B4-7CBB-3ED5-AC750E749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300FCE8-E2D9-0050-36C3-4D74C0F7CC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D39F4310-648A-F9F4-9382-6D2F13D669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9D7F218-664C-72A2-5010-5F94BA83EA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D61BD57C-CECF-DAFB-9656-D102F6CA497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A55544EA-3547-225F-E399-31B0F990D944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calculator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850129A-9917-38A6-72B3-834D94540B99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971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2C958B-B84C-1296-2238-57BDFF14F7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B99FE7F-5462-37F3-454E-E3BEFD7236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DDDEE0-B75E-B3AE-F7DA-F0945DFC2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DF8D6D-EF8E-91BC-157D-FEA9949D21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DC94-324E-BF1F-87FC-673B7A2111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B8A19A-E565-B699-C2BF-AAB1CF1806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EA099F-4552-762E-27E2-A051F3ED29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4C6F34-AB83-FD43-BC2D-46192E96DA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FE2F38-E15E-5900-68C6-1FEF2BA870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1AC3AFD-4C86-A0FF-7A46-300CA1ADF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E565E60-3A7F-A199-1ADE-A26684717F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BFFC2B-91A0-B57B-CA9C-E58E9E07A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D328990-482B-DDC9-5EB0-231D545229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318BC21-0644-04AF-11DA-2BFBA1E23F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0DD7FD2-DB9F-A8DC-1899-C99E2C8482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9F673B5-890C-990A-2295-DE4ED72FA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0792D37-DE14-C8CB-2BF1-8081A71025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9EF8C43-48DA-317D-FB23-9728D50ABD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DA5D19F-E1E9-B3CC-1595-EEEAE50531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04A6158-35A8-897A-6307-622AEC97A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7CD6108-FE2E-FFE4-47E7-7F40D4718F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1BFA076-6E1A-6D2F-9A3E-DCCF84BFC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0A97CC4-D83C-517B-E928-C7C909A132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86A33F9-79CE-8653-127D-7FC76F243E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43910A3-D9F3-89F3-42B5-1A95BAAE8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6974EDF-39E9-F12A-0E05-27C376438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AE7AC0F-C546-1736-7296-FAC3BFEABC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76EDC43-DA5C-E078-31A8-F166CFE81B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79DC7A5-6981-F19A-9DE4-F7CDC2582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60F3B62-25BC-2690-FDCE-9AF957B9E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FE1D71E-120A-724A-0FCD-6DC2B642C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4D3C632-BA72-BD47-240F-1340968D7D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14E2856-60BC-6042-4DB2-D384743CB4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0BA4BA5-330C-6F0D-804B-F3FCB5540C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E88D6C0-E876-B873-9130-E3C722C428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84B95EA-D5D5-36C8-104B-90F1E23BE3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8A0F32F5-E796-463B-6211-8B81D36CDA40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2EF92898-4BDC-851D-DAD4-3D4DF163CEB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notebook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CEA1D51-C3A5-47B2-FED7-584E86592A44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986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149B9F-CFD7-E052-3BA8-4285308C6E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18939FC-426B-639D-29E7-494AA4C83E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56A38C6-2AC7-3849-BE40-7C4A6BE78E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E96E63-F40B-4E47-6BB8-7271116578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008BC5-A193-2D31-FDFC-15A736360A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AEFA40-7DA6-7362-AA16-FA840839B1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AAB3FB-68BF-A2DB-08B0-B06ED683D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2F98BEB-24EE-9706-D564-DF7B39042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062961-D79A-7641-57C3-1FAD0053FB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559E56A-F2B7-BF12-0571-5DA21C8D5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82FCFD-90F3-0340-99DC-DF17A4DB93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6418983-9A94-A658-7F29-2886D0A55E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B5F71DD-1E59-5281-5F61-273BF03ADE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A5FB154-F909-4B27-5308-912874AAE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76912BE-59B7-7020-DD48-72F5BCD4A8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F64AFB6-5113-74B5-66DB-899F444971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56161EA-E85C-A150-B497-E919B9953B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BDD3E26-6B27-C868-9D4D-42288C4ECC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CE21B26-CD05-CEA6-5ED2-1C6E796239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857AA87-FB08-E33B-A499-75383E8900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6F2A7A-3C52-2832-A3FD-1F736743B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A0A8750-3782-E6E6-4F56-0384193424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77B5CFB-D022-1542-F6F4-C6303FA55A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FC1D0B6-FEBD-EE3D-E982-9D001599B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4694741-D520-1CCD-1E6F-1DAFC87A6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CEEFE77-55D3-EC19-8FA3-61B56DAE6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3BCD751-19DC-7E52-999E-F5D4441A67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B8203F5-D9BF-0FB6-99C3-8FA97C8117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6C32F6A-5AF1-A13F-717F-B1C5AAD01F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6232AD-9BA1-6EEE-0CDA-F4C7E4E7CC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C9AA5-2710-AA7F-441D-62D21D3C15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D945A87-0689-DBDE-BD4A-731159B64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A61AEAE-4A29-2874-53A5-D0C43EC388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EC1819D-29EE-BD4A-AC1A-329B03426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BDAAC66-28BB-1FAE-26C1-5D3EC662A4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E486069-8DE4-37E8-3B79-A2B7B7D40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2D3483AF-5A2A-39F1-ABC0-176CE74230A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6D723D0D-341E-2181-0028-15D91E7FB54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eraser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C2210E2-0E76-63D6-FD14-FFFF4358C1C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373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Widescreen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맑은 고딕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2024-08-24T18:54:40Z</dcterms:modified>
</cp:coreProperties>
</file>