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777"/>
    <a:srgbClr val="1B89E0"/>
    <a:srgbClr val="CCFF99"/>
    <a:srgbClr val="CCFF33"/>
    <a:srgbClr val="99FF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8" d="100"/>
          <a:sy n="68" d="100"/>
        </p:scale>
        <p:origin x="1476" y="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0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3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1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3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2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E6854-400E-4661-91E7-B9A1DFFBC66D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BD2D7-3BDC-48C6-87BC-3EEC86AA7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2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78A8C2-39E6-C029-78D3-D7D9BEA46366}"/>
              </a:ext>
            </a:extLst>
          </p:cNvPr>
          <p:cNvSpPr/>
          <p:nvPr/>
        </p:nvSpPr>
        <p:spPr>
          <a:xfrm>
            <a:off x="0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B546E5-685B-B0CC-A937-5836A7FCA1AF}"/>
              </a:ext>
            </a:extLst>
          </p:cNvPr>
          <p:cNvSpPr/>
          <p:nvPr/>
        </p:nvSpPr>
        <p:spPr>
          <a:xfrm>
            <a:off x="3063556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0B80A66-CAD1-197A-8D5F-C41D8721E292}"/>
              </a:ext>
            </a:extLst>
          </p:cNvPr>
          <p:cNvSpPr/>
          <p:nvPr/>
        </p:nvSpPr>
        <p:spPr>
          <a:xfrm>
            <a:off x="6127112" y="1280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C5FFAE-E72B-C40D-C313-450FFBAC04D2}"/>
              </a:ext>
            </a:extLst>
          </p:cNvPr>
          <p:cNvSpPr/>
          <p:nvPr/>
        </p:nvSpPr>
        <p:spPr>
          <a:xfrm>
            <a:off x="9190668" y="1280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780F9F-16E6-6F65-FA81-FA74E6C311BA}"/>
              </a:ext>
            </a:extLst>
          </p:cNvPr>
          <p:cNvSpPr/>
          <p:nvPr/>
        </p:nvSpPr>
        <p:spPr>
          <a:xfrm>
            <a:off x="0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614665-01F9-25CC-49E0-B3A975090ADA}"/>
              </a:ext>
            </a:extLst>
          </p:cNvPr>
          <p:cNvSpPr/>
          <p:nvPr/>
        </p:nvSpPr>
        <p:spPr>
          <a:xfrm>
            <a:off x="3063556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80FD2-3549-ECE7-3859-2A02922B5ACE}"/>
              </a:ext>
            </a:extLst>
          </p:cNvPr>
          <p:cNvSpPr/>
          <p:nvPr/>
        </p:nvSpPr>
        <p:spPr>
          <a:xfrm>
            <a:off x="6127112" y="1733478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7D9851-5127-8010-BC20-A5C915688B9B}"/>
              </a:ext>
            </a:extLst>
          </p:cNvPr>
          <p:cNvSpPr/>
          <p:nvPr/>
        </p:nvSpPr>
        <p:spPr>
          <a:xfrm>
            <a:off x="9190668" y="1733478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A94DB1-C79C-127E-8027-8B420EC7FFD8}"/>
              </a:ext>
            </a:extLst>
          </p:cNvPr>
          <p:cNvSpPr/>
          <p:nvPr/>
        </p:nvSpPr>
        <p:spPr>
          <a:xfrm>
            <a:off x="0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1C30E9-1CC5-F095-79AC-96B6424CA0CB}"/>
              </a:ext>
            </a:extLst>
          </p:cNvPr>
          <p:cNvSpPr/>
          <p:nvPr/>
        </p:nvSpPr>
        <p:spPr>
          <a:xfrm>
            <a:off x="3063556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51669C-83DB-B1EF-5D1C-C505DC9B6572}"/>
              </a:ext>
            </a:extLst>
          </p:cNvPr>
          <p:cNvSpPr/>
          <p:nvPr/>
        </p:nvSpPr>
        <p:spPr>
          <a:xfrm>
            <a:off x="6127112" y="3459154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13D7DA-309A-3785-62EB-63B36EFBF350}"/>
              </a:ext>
            </a:extLst>
          </p:cNvPr>
          <p:cNvSpPr/>
          <p:nvPr/>
        </p:nvSpPr>
        <p:spPr>
          <a:xfrm>
            <a:off x="9190668" y="3459154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E8C9AD-1B89-3349-1D87-AEF3DA901D17}"/>
              </a:ext>
            </a:extLst>
          </p:cNvPr>
          <p:cNvSpPr/>
          <p:nvPr/>
        </p:nvSpPr>
        <p:spPr>
          <a:xfrm>
            <a:off x="0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8A57F7-6426-59F2-F604-314F889D637D}"/>
              </a:ext>
            </a:extLst>
          </p:cNvPr>
          <p:cNvSpPr/>
          <p:nvPr/>
        </p:nvSpPr>
        <p:spPr>
          <a:xfrm>
            <a:off x="3063556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A2C3C9-4CEA-B033-9FAB-1F71F85A7F65}"/>
              </a:ext>
            </a:extLst>
          </p:cNvPr>
          <p:cNvSpPr/>
          <p:nvPr/>
        </p:nvSpPr>
        <p:spPr>
          <a:xfrm>
            <a:off x="6127112" y="5192541"/>
            <a:ext cx="3008376" cy="1673352"/>
          </a:xfrm>
          <a:prstGeom prst="rect">
            <a:avLst/>
          </a:prstGeom>
          <a:solidFill>
            <a:srgbClr val="004777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7422EA-1D21-6DAD-F575-CE852838D96B}"/>
              </a:ext>
            </a:extLst>
          </p:cNvPr>
          <p:cNvSpPr/>
          <p:nvPr/>
        </p:nvSpPr>
        <p:spPr>
          <a:xfrm>
            <a:off x="9190668" y="5192541"/>
            <a:ext cx="3008376" cy="1673352"/>
          </a:xfrm>
          <a:prstGeom prst="rect">
            <a:avLst/>
          </a:prstGeom>
          <a:solidFill>
            <a:srgbClr val="1B89E0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18" name="Picture 17" descr="A red arrows in a circle&#10;&#10;Description automatically generated">
            <a:extLst>
              <a:ext uri="{FF2B5EF4-FFF2-40B4-BE49-F238E27FC236}">
                <a16:creationId xmlns:a16="http://schemas.microsoft.com/office/drawing/2014/main" id="{BD46D98E-CA4D-BFB4-6A3A-6D57E4092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820411"/>
            <a:ext cx="856952" cy="856952"/>
          </a:xfrm>
          <a:prstGeom prst="rect">
            <a:avLst/>
          </a:prstGeom>
        </p:spPr>
      </p:pic>
      <p:pic>
        <p:nvPicPr>
          <p:cNvPr id="19" name="Picture 18" descr="A red arrows in a circle&#10;&#10;Description automatically generated">
            <a:extLst>
              <a:ext uri="{FF2B5EF4-FFF2-40B4-BE49-F238E27FC236}">
                <a16:creationId xmlns:a16="http://schemas.microsoft.com/office/drawing/2014/main" id="{6368E308-285D-8EFD-8A75-07E6B69783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820411"/>
            <a:ext cx="856952" cy="856952"/>
          </a:xfrm>
          <a:prstGeom prst="rect">
            <a:avLst/>
          </a:prstGeom>
        </p:spPr>
      </p:pic>
      <p:pic>
        <p:nvPicPr>
          <p:cNvPr id="20" name="Picture 19" descr="A red arrows in a circle&#10;&#10;Description automatically generated">
            <a:extLst>
              <a:ext uri="{FF2B5EF4-FFF2-40B4-BE49-F238E27FC236}">
                <a16:creationId xmlns:a16="http://schemas.microsoft.com/office/drawing/2014/main" id="{95BD3E20-5428-9654-5B7C-94BFC0BB19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820411"/>
            <a:ext cx="856952" cy="856952"/>
          </a:xfrm>
          <a:prstGeom prst="rect">
            <a:avLst/>
          </a:prstGeom>
        </p:spPr>
      </p:pic>
      <p:pic>
        <p:nvPicPr>
          <p:cNvPr id="21" name="Picture 20" descr="A red arrows in a circle&#10;&#10;Description automatically generated">
            <a:extLst>
              <a:ext uri="{FF2B5EF4-FFF2-40B4-BE49-F238E27FC236}">
                <a16:creationId xmlns:a16="http://schemas.microsoft.com/office/drawing/2014/main" id="{470F458F-F4F7-9AE5-3A8B-3A66884D75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820411"/>
            <a:ext cx="856952" cy="856952"/>
          </a:xfrm>
          <a:prstGeom prst="rect">
            <a:avLst/>
          </a:prstGeom>
        </p:spPr>
      </p:pic>
      <p:pic>
        <p:nvPicPr>
          <p:cNvPr id="22" name="Picture 21" descr="A red arrows in a circle&#10;&#10;Description automatically generated">
            <a:extLst>
              <a:ext uri="{FF2B5EF4-FFF2-40B4-BE49-F238E27FC236}">
                <a16:creationId xmlns:a16="http://schemas.microsoft.com/office/drawing/2014/main" id="{F578D5DA-51C7-CB17-3098-F67DD05DB0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2572048"/>
            <a:ext cx="856952" cy="856952"/>
          </a:xfrm>
          <a:prstGeom prst="rect">
            <a:avLst/>
          </a:prstGeom>
        </p:spPr>
      </p:pic>
      <p:pic>
        <p:nvPicPr>
          <p:cNvPr id="23" name="Picture 22" descr="A red arrows in a circle&#10;&#10;Description automatically generated">
            <a:extLst>
              <a:ext uri="{FF2B5EF4-FFF2-40B4-BE49-F238E27FC236}">
                <a16:creationId xmlns:a16="http://schemas.microsoft.com/office/drawing/2014/main" id="{85622BC0-9D94-F690-F2B2-4C65A375D0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2572048"/>
            <a:ext cx="856952" cy="856952"/>
          </a:xfrm>
          <a:prstGeom prst="rect">
            <a:avLst/>
          </a:prstGeom>
        </p:spPr>
      </p:pic>
      <p:pic>
        <p:nvPicPr>
          <p:cNvPr id="24" name="Picture 23" descr="A red arrows in a circle&#10;&#10;Description automatically generated">
            <a:extLst>
              <a:ext uri="{FF2B5EF4-FFF2-40B4-BE49-F238E27FC236}">
                <a16:creationId xmlns:a16="http://schemas.microsoft.com/office/drawing/2014/main" id="{B5C2E7BE-5AE8-761F-4161-597FCBD8F3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2572048"/>
            <a:ext cx="856952" cy="856952"/>
          </a:xfrm>
          <a:prstGeom prst="rect">
            <a:avLst/>
          </a:prstGeom>
        </p:spPr>
      </p:pic>
      <p:pic>
        <p:nvPicPr>
          <p:cNvPr id="25" name="Picture 24" descr="A red arrows in a circle&#10;&#10;Description automatically generated">
            <a:extLst>
              <a:ext uri="{FF2B5EF4-FFF2-40B4-BE49-F238E27FC236}">
                <a16:creationId xmlns:a16="http://schemas.microsoft.com/office/drawing/2014/main" id="{099B3C61-874D-5A91-BED6-03EF9C8BA4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2572048"/>
            <a:ext cx="856952" cy="856952"/>
          </a:xfrm>
          <a:prstGeom prst="rect">
            <a:avLst/>
          </a:prstGeom>
        </p:spPr>
      </p:pic>
      <p:pic>
        <p:nvPicPr>
          <p:cNvPr id="26" name="Picture 25" descr="A red arrows in a circle&#10;&#10;Description automatically generated">
            <a:extLst>
              <a:ext uri="{FF2B5EF4-FFF2-40B4-BE49-F238E27FC236}">
                <a16:creationId xmlns:a16="http://schemas.microsoft.com/office/drawing/2014/main" id="{2D62D0EB-08EB-AB7F-A19F-393EBCE3F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232" y="4269132"/>
            <a:ext cx="856952" cy="856952"/>
          </a:xfrm>
          <a:prstGeom prst="rect">
            <a:avLst/>
          </a:prstGeom>
        </p:spPr>
      </p:pic>
      <p:pic>
        <p:nvPicPr>
          <p:cNvPr id="27" name="Picture 26" descr="A red arrows in a circle&#10;&#10;Description automatically generated">
            <a:extLst>
              <a:ext uri="{FF2B5EF4-FFF2-40B4-BE49-F238E27FC236}">
                <a16:creationId xmlns:a16="http://schemas.microsoft.com/office/drawing/2014/main" id="{9E350D5D-D1D7-3707-01BB-CAC2086C26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568" y="4269132"/>
            <a:ext cx="856952" cy="856952"/>
          </a:xfrm>
          <a:prstGeom prst="rect">
            <a:avLst/>
          </a:prstGeom>
        </p:spPr>
      </p:pic>
      <p:pic>
        <p:nvPicPr>
          <p:cNvPr id="28" name="Picture 27" descr="A red arrows in a circle&#10;&#10;Description automatically generated">
            <a:extLst>
              <a:ext uri="{FF2B5EF4-FFF2-40B4-BE49-F238E27FC236}">
                <a16:creationId xmlns:a16="http://schemas.microsoft.com/office/drawing/2014/main" id="{AFF81457-BAA4-0E5A-3D24-EF1BA7D265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904" y="4269132"/>
            <a:ext cx="856952" cy="856952"/>
          </a:xfrm>
          <a:prstGeom prst="rect">
            <a:avLst/>
          </a:prstGeom>
        </p:spPr>
      </p:pic>
      <p:pic>
        <p:nvPicPr>
          <p:cNvPr id="29" name="Picture 28" descr="A red arrows in a circle&#10;&#10;Description automatically generated">
            <a:extLst>
              <a:ext uri="{FF2B5EF4-FFF2-40B4-BE49-F238E27FC236}">
                <a16:creationId xmlns:a16="http://schemas.microsoft.com/office/drawing/2014/main" id="{87B2470B-505B-BAB6-6D98-79A57F83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241" y="4269132"/>
            <a:ext cx="856952" cy="856952"/>
          </a:xfrm>
          <a:prstGeom prst="rect">
            <a:avLst/>
          </a:prstGeom>
        </p:spPr>
      </p:pic>
      <p:pic>
        <p:nvPicPr>
          <p:cNvPr id="30" name="Picture 29" descr="A red arrows in a circle&#10;&#10;Description automatically generated">
            <a:extLst>
              <a:ext uri="{FF2B5EF4-FFF2-40B4-BE49-F238E27FC236}">
                <a16:creationId xmlns:a16="http://schemas.microsoft.com/office/drawing/2014/main" id="{24DBA83E-DB1A-C8C4-5849-510D9D2E3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183" y="6001048"/>
            <a:ext cx="856952" cy="856952"/>
          </a:xfrm>
          <a:prstGeom prst="rect">
            <a:avLst/>
          </a:prstGeom>
        </p:spPr>
      </p:pic>
      <p:pic>
        <p:nvPicPr>
          <p:cNvPr id="31" name="Picture 30" descr="A red arrows in a circle&#10;&#10;Description automatically generated">
            <a:extLst>
              <a:ext uri="{FF2B5EF4-FFF2-40B4-BE49-F238E27FC236}">
                <a16:creationId xmlns:a16="http://schemas.microsoft.com/office/drawing/2014/main" id="{E76ADBB4-A477-F796-2849-6EF18782ED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9" y="6001048"/>
            <a:ext cx="856952" cy="856952"/>
          </a:xfrm>
          <a:prstGeom prst="rect">
            <a:avLst/>
          </a:prstGeom>
        </p:spPr>
      </p:pic>
      <p:pic>
        <p:nvPicPr>
          <p:cNvPr id="32" name="Picture 31" descr="A red arrows in a circle&#10;&#10;Description automatically generated">
            <a:extLst>
              <a:ext uri="{FF2B5EF4-FFF2-40B4-BE49-F238E27FC236}">
                <a16:creationId xmlns:a16="http://schemas.microsoft.com/office/drawing/2014/main" id="{718D4471-A60F-FEAA-052D-1702E49922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855" y="6001048"/>
            <a:ext cx="856952" cy="856952"/>
          </a:xfrm>
          <a:prstGeom prst="rect">
            <a:avLst/>
          </a:prstGeom>
        </p:spPr>
      </p:pic>
      <p:pic>
        <p:nvPicPr>
          <p:cNvPr id="33" name="Picture 32" descr="A red arrows in a circle&#10;&#10;Description automatically generated">
            <a:extLst>
              <a:ext uri="{FF2B5EF4-FFF2-40B4-BE49-F238E27FC236}">
                <a16:creationId xmlns:a16="http://schemas.microsoft.com/office/drawing/2014/main" id="{3D752C69-9E60-AB7E-0FBB-45FE02749F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4192" y="6001048"/>
            <a:ext cx="856952" cy="85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45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2019-08-12T10:32:05Z</dcterms:created>
  <dcterms:modified xsi:type="dcterms:W3CDTF">2024-08-30T07:26:52Z</dcterms:modified>
</cp:coreProperties>
</file>