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1866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3CA71-B931-FE1D-B458-916B4D3B0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788BD7-1A88-A19C-A282-882741BB8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E58240-6E6A-1566-AB9B-E02C7CBB0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C5759-3380-62EC-CA77-874D2BF88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0B4E22-C77D-F42A-2507-1D625457C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FCBA6-888B-AAC1-C7BF-989DC645F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7AF73-3B08-66D3-B320-A737396D6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5045AB-157B-A208-8E99-E968218C8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BAF2FF-5634-BF64-6763-D5C383EEC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E91754-98FA-8ECE-6DF1-7F60541DC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6A5415-0357-D048-4326-02CC68E38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E538E9-C86C-6E97-5B58-A4D6BE561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035894-1AA2-9FE6-F033-4142AA4F5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48E26E-2A55-0179-908C-A45EED61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58EFB5-95AE-05BB-8DE8-BC7479C5C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0AA5A9-95C4-FF48-3EC7-957905904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65C435-732A-369F-887A-EC459C2F4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5B8F98-E12D-74BE-A273-FE009AFBF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5567B2-5152-BA9A-4B1B-EAD9116D2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283F9B-F05B-8001-F8A7-59BDABC48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A2005A-C889-B1FF-5295-8B9C74C2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F35163-9CBB-562E-67F6-8DE15A6F8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F47703-B63A-54AF-F9E7-822452E9F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AF63A8-C9A4-1E9A-0A5A-69148CB4D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D0D24A-9321-FDF5-C86C-933378ED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5981AB-EF37-6309-E799-D732742D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7AA8A6-DC67-6ED3-86C5-A4FF16F0F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7F6766-DB61-27B9-DD5C-288036EDE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FD0388-05CE-E47E-C8CC-CC18C6120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2EB73A-4A65-5561-B2B2-9657EC75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97F4AD-9A93-8126-829B-D6D85B119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86217F-8EC8-5302-AF92-273DF4083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504D3B-2BFA-B114-2D9D-17D4F6049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6E85122-2F23-A418-A7C9-665B34BA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59250B-56B1-E2F8-0B40-79952D0B1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98BBF2-1F86-F203-E0CD-6429BA11D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0A47648-C29B-02A2-B100-14A07CA01AE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ED8CACD-057A-2E0F-6637-CE3093A3A2E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shorts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F8AB42-D3E7-8D5A-7B95-8C9D551CB53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12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C184B-D2FE-7B37-7187-8BF0CDDAB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9AFA-EB9A-C8BE-A2E1-340CF42CA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907D-B06B-9EF8-A48D-44B511E7C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BB12E-5AFC-C17B-183A-EC834EA81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5657C4-B349-9B88-46EE-DCAD4840A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FA924-79AC-399B-C7D8-E202EED33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4BCA3-0AF3-FE9C-77A5-DA01FAAC0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6F5D4E-D0F7-B9AE-71B4-E82B16B16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4B4E3-7D07-A532-F631-629112F91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8B804-C00F-14DA-61D4-803646E56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4101CF-6F8C-E8F8-4796-30AB7A54E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B13AB9-C7AE-518A-5600-5F70B10A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E0652D-1232-783D-9D8C-36662FA94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A367AE-6CA1-B23D-2F80-88B57815C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EDEE53-62D4-9E58-6A39-C7CF52146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1DD7D9-DDFA-2332-6BE2-0FB167BB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8324F9-BC25-0324-A972-A7AB40448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A4DC9A-F419-752B-FDDF-6E90F5DA8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15C9DE-F209-800A-818F-A3E333B4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A43133-EF16-9E2E-DE90-0FD0B4101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7C54D4-448B-563D-2660-676BE4743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25A71B-1471-F610-F59E-C7916DA0E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DEBEE4-41E5-F577-7686-C818F114E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984633-B4E4-9F54-3520-C38672538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F51DD1-2D90-6DB1-79F3-FFD79E802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BAC79D-C8B0-B717-C70C-4980D0498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BAAB77-508D-A2CB-88F5-9B64CCF9C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18C9B3-2078-D210-C54D-65284A1D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53E305-C515-063A-F729-48D6FC001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DBDA1F-9870-27A9-59A5-416EA2EE9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F0A41F-C317-B014-B565-3C6CB843C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D2DA00-5323-4DD7-69F3-E6E9B90C2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DCB179-0638-572B-0C06-234D53DFD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410A01-2491-004F-EC1C-E6AFE6123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09D84F-6163-1EA4-894A-70B1183EE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8338D2-D8FD-260B-99D0-8877CDA62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83DD16B-452E-F684-1028-9AFF0498E26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E522016-5DF6-E955-B145-ED73703AEBF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blouse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7A2D1D-08DC-2A1D-F6B8-97FC21A0308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15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0B479-006A-8419-D98D-20CAAD7CC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FD564-2948-71A0-6B4B-5C811F9D7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1435E6-5487-6E63-1752-FA6C4FF04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16722-435F-B350-2AC6-C3F5B472F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CBC93-9DC3-50A5-1FBD-5E8E13174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617E9-9759-D84B-3111-CD60A318B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9A9E5C-E12D-0BCB-A7B9-2F64A2B00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EF8C9-98DF-E22E-56EF-21551FA3A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1C6798-B474-386E-4BDF-7152E605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71FB2-4248-42E9-F7BB-071C3B80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DA0CDD-1926-4ED1-4967-9538F32FB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0C3F9C-6194-BBC0-86DB-128A885B1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57DFDC-8BCB-BA4B-16D2-9CD216FC9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CEA7B7-4608-4234-17B6-861CE5E16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FE88F2-BD29-06ED-28FE-390685CE7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CE261E-B409-534B-995F-92F0E8411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E1D025-8950-16F9-DD01-BAFD8F9E0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23E6FA-1415-6FD0-F216-10C9ECFFC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2FD1A6-48DD-FEA7-BBEA-CBFB251AB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6F5C6D-9B56-3B82-90ED-79F5713BD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1A7C06-666A-E166-D874-9D5F7DA3E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F63C6F-FD93-06DA-7252-16B97383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00AFEC-DA55-306D-D5B7-87CD935A9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C78E73-80C6-01F9-C333-8408AF3E0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CDCFA9-D06D-CEC5-5BC6-D7FF6C25E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0C51FC-5F23-7024-094C-FB71B0127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B1BC35-7990-7880-AE75-178FC237A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0C8392-EB24-58B2-C7F6-6D5D07B1C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F671D2-30B0-8079-9E07-470E9156C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1D1F39E-6E29-0AD5-D92A-FC83B05F9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B5248B-0307-3156-6BCF-30C7719AE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E6C289-C809-ACA2-4E1D-55868DB59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0ADFB0-AD53-ACA5-0540-6AF2F6422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DB4934-C715-01CB-64DF-F94E9257F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48E268C-3341-547A-DED5-FDEC01FC6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FFF3A1-B93A-3626-B760-9189874AE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01A6DC9-9473-B08B-8C82-6737A801716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CCD698C-F97E-9AD2-5835-C4BC6D0AAE4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coat</a:t>
            </a:r>
          </a:p>
        </p:txBody>
      </p:sp>
    </p:spTree>
    <p:extLst>
      <p:ext uri="{BB962C8B-B14F-4D97-AF65-F5344CB8AC3E}">
        <p14:creationId xmlns:p14="http://schemas.microsoft.com/office/powerpoint/2010/main" val="3471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3E4E1-9DB6-0EE8-F547-5345FF37F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115A55-E954-A631-FD6B-F86EC204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8BCA19-001F-B027-3521-EE33ECB6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332B7-2323-D42E-9C46-0BE9703D1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A2556-F1CC-F362-1DA3-23745C21E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BE859-EC97-9E53-3207-151422C72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C198E-8B27-8C06-ED85-96D2EA915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D97BB-4D8E-CF49-66E0-A8B4A1E98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A8F89-0336-08D2-8932-5BEF049F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C036B1-6F7E-7ABE-731A-D403A63C9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D5A1BC-BE78-B0B1-E91D-230AA295E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162F7-4DD1-381E-82C4-BADA5CCE7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8E3334-EE45-ED1B-0451-6B523663C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DB4B72-F544-BCFF-CF1A-B085BE967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985F3-E7F6-AF3F-EAE1-55817CA3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3981BE-3C69-6BD8-3723-4886BBE47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4DEF6E-A0B9-7DBC-9D8A-C5292B2AA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8848FA-30C9-ED8C-9223-BE49D8B29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91DA6A-7A45-D5A8-F8A0-634BDCD0F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42E452-C043-2025-EF69-0BA0E1C7F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4CAF99-AE3E-21D9-ED4F-2CB6FDD29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D2AAEB-D792-EF45-D792-1FA7CB82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FC58A0-A9F1-D6AC-BDC3-9EFF98A73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39A1B5-1E64-4512-ECE9-62F357081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F1F9CA-581E-6490-A369-B9585878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F417D5-8964-7BFE-E94A-D110CC54F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F52E1C-8073-82E8-2977-FCB93157F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934C5C-7DF8-137E-2E41-FADEE8528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93644D0-8CCC-ED7C-33AE-C5FBC3705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02AA4A-02EF-3FE8-A328-3BB1216F1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0D1A70-93CD-73E3-C8C8-D3F70A1E4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D5C756-25CF-E015-5685-9E214BCA2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77F60C-E59C-BDEF-7E61-4CEBA050C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78EB34-8076-28D3-94A6-1B8657A1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C8BDC90-936D-A81F-C442-E3307ED22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D1106F-FFEA-DFFF-109D-C2475D337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986FEFD-CFD1-DD83-8D11-7C0C06BDA1A2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D19994D2-D360-4138-087A-5A558989C44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skirt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3A45B0-66A6-D441-223A-2D1CAF9199E9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58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6D8BB-9399-0113-9C6F-ED3B64E47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24046-C921-8BD9-462E-833B94221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2246DA-EF46-222F-64F3-51DAAFA36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34624-0FCA-C7AA-55BC-C1619D336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FA4A3-1514-35BA-B393-0AC5A7AE7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12D6F-A41D-48C9-2A96-CDB1A2845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3C8FD-F99E-267B-6093-890B88FB0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08AEF-C5C6-8B12-5489-0F152F1F5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8CD7B-64B2-0EB5-1C01-4ADC5993F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0AD0D-B739-582C-A505-911210DC8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6B96DE-F519-2450-1D48-4B08D9488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353D4C-06E5-D08A-EC6F-74F46512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1ECB60-1F56-FC58-719C-96C4E858C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EDA97A-4E13-7E78-3E1F-919B107F8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CCE5FC-4DD8-B46F-3B5C-31B68313B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A3C306-CA47-8B77-1B39-7A522C510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0935A4-22DC-4FF3-1398-6948EA15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B16A88-D5BA-B165-31ED-455A4BB27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C1F415-B300-5682-ADBE-491B387A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20740C-BFB9-5C93-D084-14BDB760B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7E57EC-39C7-EC36-0DDE-8CD49D3B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217FB2-5657-9B5A-8D41-A4F2B95FC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FE7DE5-9D1F-8726-4AB3-8DC1C346E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0712DC-65EA-AAEC-1402-1A9CBF51E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029532-D826-1A1D-1919-EFBFCF494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CC2E72-0E6C-B384-2896-800173C1B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F879E1-F138-3D4A-FF94-8943AD99A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D99C7DE-69CC-B0F4-580C-8717D02D2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E443B6-CE8A-7DAB-CEEA-9CEAC9E1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79F093-9161-3E1A-D79A-56D997C1A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2B6C89A-96F3-9C28-E831-35A485494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E4FBEE-5C31-DE08-500D-074D65FC4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69F63A-06A1-B8E9-00DD-0CE1E053D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DE3698-17AD-24BC-0C8D-793A30890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3D0F2E-C075-12E4-0CB3-39D95EEF0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D15A59-A09A-7E63-1560-5381E2BE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80673CB-653F-E71B-0771-B246FD6C6BE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48A4D20-858F-CCE5-0531-E6E5BA5FD23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jeans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054487-90F5-780B-36A9-6304766C124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1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CA19-7EB7-5F32-5CF0-8744F663C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9483DF-1937-3DD9-C269-6D1AD30EC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5E7621-687A-AF6E-E0F8-B6BD386DF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DBDC3-1516-4C5A-8DF9-A794F3820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9C484-DB7A-4D32-FCD5-468F7DB9E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400CA-E09B-769D-315F-4D5B141A8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04941-356D-1C2A-48F3-C77F9C1A2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8234B-2FBB-6119-9D20-31E997FEF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E77714-156E-995D-379D-1F0177DE7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AC7D3C-FCC2-796B-5B3F-E66FFC50F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094DCC-3594-3FBC-6517-61A2B280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74DB54-EEA0-CC55-DBCE-E878B3067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64C16D-BAB0-80EA-2794-4F5ADB7DE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FC8C1C-9CE3-2BB0-E18B-B7A6F5D0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178E39-3626-4D1E-28D0-34246E93A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312BF-5CE4-7B29-2E3B-6DF41126B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974DEE-474A-10F3-EE54-0A8FD08CD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BCDB19-58AE-C318-2F1F-58E82D261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96F463-2B42-954C-A6CE-18A77BA4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E25D90-6726-45AD-EE39-F947AD523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252917-3686-1120-2CDE-28E83FC15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624A51-1E72-4487-5156-CF717B289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8E8B16-15EF-5243-79D0-0FBF7BBC9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6EDBD5-36DA-900D-0C45-CC2129399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D7AC16-824D-509B-AB7F-2A46C72B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B3EDCA-C0A6-2F47-9204-43EA93DA6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E41585A-2424-7F72-3668-A7CC3D249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DFA7B3-C48F-9AB2-9079-654F923B1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479D43-BF95-21FE-0E8C-133708426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80D098-9E22-1917-30AA-80E19DEB1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043A74-4B98-ABF5-C494-0F863EF11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924F81-59E6-A275-99DD-3C7242DCE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967695-FB36-AB6F-3F60-A4DCFB829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EA97D5-3640-BD1F-EB7E-7DF17770A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4C0378-60C6-2843-E250-6F46EDF43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097A575-C1F7-6727-45C2-1EEAEA271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52371F3-40AD-300E-4AEA-1E9D03BD3CA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3B697EC7-9D50-CB56-B473-2EAED8B5201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T-shirt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D60849-2431-5BA8-DC69-202D7363FCE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87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D31B93-13DE-F418-F2EA-5296D76D6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296C5A-916B-05AD-B8B3-24B36C753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F88973-E20E-F726-9433-872847B80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EB8FDD-D62B-DCB7-051E-4315E346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630D25-6F14-01D6-6708-D268B7BF7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261FC-4CE1-43E5-0671-B52B1A434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79CA03-F9FF-DA56-9E33-7B965E56D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14F0F-CBC2-7C1C-4790-9B44281A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0247F4-B36C-5A63-8868-D005ADF90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D84AD-5753-A291-7650-B7F637472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7D1C47-4F9A-1FFC-5C0A-588089222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F1447B-2DE4-3AD3-9F81-4BBD58CDA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E0039-E6A3-8702-EEAD-CF0E63604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7FAAEE-EE6F-DD97-D0FD-F9C5CE2FB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9CC16D-DB39-982F-C0DA-11E89EE0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E7C59E-6C18-7281-34AC-70D47D60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3D1674-E49C-183F-C75B-20FA6524F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10D011-886F-F840-EE2D-914DB0C37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C1B2E5-A272-E0F7-2779-E741B0BA9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565911-6B42-0ECA-2232-A7727870E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37C4F8-1A67-A18A-8329-FC2BE9FD4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E1F984-3C8A-AADD-662E-81CEE667B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404B42-9BD7-E3B4-3A02-FDFE8C34A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53EDD8-B9E6-BBBE-997C-B788A646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4AC0FE-492D-7966-DF3F-C5C68EDA6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B7BD74-54D4-378D-3C34-C55EA2516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323CA4-04F8-F3B9-555D-89A272F91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2CFF0D2-6191-8B03-6C6D-D5BC6356F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D0B00E-3B7D-251B-611C-A7298C97E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8B122A-106C-CD0F-F1CF-CD61E6846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830FA6-9B6F-46F4-F308-83FD7AE9D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DEB58B-7A13-0EB2-274F-48753617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8CAF790-11CE-635B-E9C0-2387DFF68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AF631D-8A57-1019-5470-14552CD8B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945B442-472F-9368-4A6B-0E788AF7A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1CF8C57-0427-0FA7-C391-5EE341FAC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5010A2D-DEA9-718E-D798-A3C2EF8DBCA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9DC8C5B-9260-D22A-838D-178E398F7C3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jacket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8A65DB-BAF3-3754-89F4-15624FFC7FA9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0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9597E-8B9A-9385-CC1C-950ACD40F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819D74-7DA4-8694-7705-7044412FF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5699D0-978C-C241-89D1-AFA73BDA8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501F37-DC68-D93E-F1C0-645112E8A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7997A-E3D8-69A7-89C3-BACD882BE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DCF42-7D91-F103-9756-63DF1C31F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5C723-60E7-5647-BA17-7948F6A31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A3FE7-EC81-AB25-B975-F64FEEB18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2ABB79-6108-931B-225B-7AA2CE766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448B14-75FD-1088-7631-CC9D9F1F1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6565E3-8530-4D79-826D-A8E245D13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529584-78B8-9DC4-B1B2-703B4E165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926532-5007-4115-273E-314FC63A2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55FB2D-A2D5-3098-1C95-9FAA465A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FC17DF-E919-8508-F634-1C625F8F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F19CA0-1A8B-79A9-F5F9-32133F0AB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B8C51E-769B-6B58-B617-D864E8789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EE804D-2A72-E758-A274-6CE4BACC6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14CFE-0FDF-9D45-0228-AA28FE19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CE837A-A8C8-CD34-1E45-C27C69AC3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574AB5-4130-B5BB-418C-5F2038769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CA5D8F-2CE7-D989-E348-7CB79992E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6AE9DD-D055-094A-C41D-CC68EBB23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90561E-12F8-C9B2-0479-C7DEBE8A0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14CE03-0C8F-F378-3BD5-95A542F8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58B9B9-0CE3-9183-7ABC-89E4368E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D36875-B197-0319-E294-B40371804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74A65BC-08A8-4C0C-E8C9-DAFF5CA58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A076C9-75A8-06A2-9F0D-A1581605B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248E57-8A29-A379-778A-7942B820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10154B-80BF-CF56-95F7-12BC5053B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51F5D7-769C-238D-E9C7-BD2199039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6D9A93-F928-7AA2-F3AC-01C0A317B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C842EE-1066-061D-D896-E25F9DBC9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FE76073-EFB8-DBDB-9520-9A7E429F6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526BCF8-7A00-87DB-7120-BE6CF8262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8EED7C3-3633-F951-4102-1201DDED2272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E2EA930-09F0-72D9-F896-C706E3DC323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sweater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615D0F-FFB5-3DD4-E662-815C9A78D3A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65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FF196-0720-2BF2-6F66-08D011A59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3AF63E-A08E-BE69-BD40-1FEE437DC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C58975-CB96-4DAA-7A6D-CBA9AB75B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90D5F-B33F-43A3-501C-7E1742AA4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D4C1D-7B76-D42B-7B79-DA66CC2F1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2A1A65-24E9-552B-A225-E632A3071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C0F477-5362-E233-C37A-47FB1E936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DFC88-AC34-44E1-55EB-94B4BDBE8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F7130-36B4-FCF1-9067-84914B907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0B4912-EAFA-E29A-E30C-8D8FE3DBB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1505C-AC65-3D86-4930-AD237ACA9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123EE5-69E7-9450-9A3A-CA9388908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1493B-CDA1-3ABE-AE89-CEF07F8CA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85B261-C69D-446A-473E-9CE351B14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50E71F-1A8B-83DA-D13F-9D3700806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9B1A19-FBFC-5B36-E316-94336F145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8267A4-EE47-001F-DBE6-A9617F0E1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3B9A31-D887-D2E4-537B-B43C2A88F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4B38E0-A0C7-5CBD-5D83-003FBAFC6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FCE5E3-DC1C-F292-7987-14A877317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E44069-2C01-1963-8C5E-DB676A1D0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CAAA61-FB54-D80F-D98F-703342D37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9CD9F1-8C68-6B1C-AC23-C1AB8439C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F85107-B155-E107-95AD-DCD0DCEEA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E6FFF3-CB96-6BA6-8F57-3A64414E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3F1CB7-B1F1-0807-418F-B17637CCC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8D6DCD-40FD-3FB1-7B78-BC4BFE5AC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25F82A-F605-1628-0E6C-282DD0070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FC0899-AD45-9BA1-C7F2-4BC30BB6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4BEA43-D72A-957D-2284-E006069F2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47CC62-8771-3F6E-F4DB-934E1311A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5BD43F-14F4-E3A0-CD95-C94AD1D0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026B2E-9990-31B3-AE34-967AC8C85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2318F8F-B085-C5D8-896C-A522E64C8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35F3D2-9BE8-F407-315A-0ABB60EDB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6221A0-540B-F62B-3DB4-3208BC333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77AB219A-4985-57B8-A6FE-2AC899F013B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A115E5F9-140C-4753-E530-AE30A19ADCC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dress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C88E52-F8E5-3D80-ACF5-20C868B79B3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7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ED698-9828-5C2A-914B-DD16232E6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B1DFD-0BF0-8CA3-8A52-7C73F0972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0D9E11-1C96-C001-8E5A-6C71F3C4A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BA78B-2274-94A9-BAA1-02E75F077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11E3EC-E90A-D984-7974-FC7C99C91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37221-C737-BF98-C7F2-CE4FD32E9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AFB23-286A-E901-22C7-A2D63335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8A1E8-11FE-31F4-21E5-758D3F09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30F532-09BC-0063-D152-01A6F91C4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1234D-FF46-28EB-12A8-4647A7BC1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51246F-4386-642E-320C-5F9DFC08E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83FBE2-3077-51FC-27A6-A850990F4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AF89D5-A81C-94B2-E6D4-5C21CE216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6AC69A-2C42-F7BA-BA9D-6F702089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471B95-1A6F-980C-C454-7BDD5D4C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88F260-0C63-1803-9125-FB429C799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CF622A-554B-2627-DF1B-35FA9C86E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7B4292-E620-5C18-C993-D07E53A91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0E03F4-5AA9-3FDF-53DD-8725A7962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17CCAB-CD63-F5AE-E48F-F7CC39750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58173E-1CB9-2264-33CA-4063270B4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2FA9EFC-F4BA-23E1-A168-B7B154059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159833-C64A-B987-537A-3CF87F06C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3192A5-D2A1-6062-EF1F-66BD9B40D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7CB06E-710C-4C9E-9B1A-77E3E6767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682767-CB1E-A95A-4FDE-E1490F1C2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548932-87CF-E1AC-EF14-AC393F6D8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06344F-CC4F-14ED-3A86-ECFA2B001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785F00-2FDD-9414-E691-FD8BD7097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7A15DC-09CD-EC99-E231-75AD2A1BD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756DE6-4581-B45B-449E-DBD8A5C3E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59AB4C-A07D-51BE-BDA4-9B2ADA70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EAF83A-9B37-DFAE-A381-5DF20F941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D3A428-F026-8775-DEE6-5668D2425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2E449B1-9238-05D0-F2BE-CE9B3C415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7249E1-8392-1558-AAB5-6CF0A9C2D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727B410-7B85-0864-45BA-29925ED8F07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FC14DF3-75F1-3FEF-DC5F-0A1AEF9D59F3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boots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701ABD-0D85-5628-B765-8C6447D1BBB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8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CFFCD-DF69-1FC1-B20C-50FA499BA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C07FD-9CE7-F2EA-C081-4A40969EA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589CCC-F012-FAE4-6B29-F46908060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7913D-4884-2956-4AD8-C39F4501B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3F53C9-28CB-98EE-6353-91821DE30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085C9-E0CB-437F-8020-61FFD3EA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3909B-C46A-8086-8CA6-5DD657E18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0EAB2-8561-457F-470E-185D28202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6CF24-7B94-0F7E-8107-26CE7DFC1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676A7-008C-6E33-DD3F-890CA7137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4EE067-F245-067F-C441-7C1F61600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5A5BFE-B5CD-706F-7629-DDE5195BF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F35055-78ED-BA16-4231-3D155A669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FC4ACC-6F90-4C3D-BEB4-4C703DC02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777F1F-3644-B7B8-D853-0854A66F5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9A4390-0D65-8C7E-550A-8447AC7BF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9DE76F-47CA-BF57-C1A5-283CDB82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85994D-1FF2-0577-B972-30F5650B5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DD276D-CE7A-C0B0-2779-19E1EEAC9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8BC14A-E0B8-426D-3880-F6DF38F84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DB9146-71EC-FC47-8DF2-6E406242A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E439BC-515E-F591-2E35-733009360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1CE2BF-C5E5-F435-BD0E-E7E6C0920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92B102-BE53-E345-D240-F2832CDF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7D9FFF-27FB-D132-AC34-BDAC75E99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2C7DBB-C231-9472-CB75-45F7BCF58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143DE9-E46D-46C9-44D5-2DBACD738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0A13DF-35CB-9E42-EA75-48805F70E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EBFCA3-72A3-4E15-8ED9-C19B4D971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628EDD4-C5EE-8994-90F6-B8EF9DE55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A0E5FF-F5A2-FDC3-9DCD-D7419D5AA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13F8AC-BF6B-A243-1033-CF0A98C9D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B49B79-DC63-A6B7-1C9E-BB75FCBD7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EC9164-39DC-0C16-BECA-738E1B2EF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8C9BA0-A05C-DAC7-5960-FC798C31B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B4BBF0-C3E2-5A03-8A66-20C5B18AC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397C1BB5-B141-D45A-85AD-34C97945A14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5BD3E944-C5D8-D13F-FE75-34BE1CAC59B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shirt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2418F5-D15D-1370-EC82-BC98796B155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7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2024-08-24T19:01:20Z</dcterms:modified>
</cp:coreProperties>
</file>