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>
  <p:sldMasterIdLst>
    <p:sldMasterId id="2147483648" r:id="rId1"/>
  </p:sldMasterIdLst>
  <p:sldIdLst>
    <p:sldId id="259" r:id="rId2"/>
    <p:sldId id="260" r:id="rId3"/>
    <p:sldId id="261" r:id="rId4"/>
  </p:sldIdLst>
  <p:sldSz cx="12188825" cy="6858000"/>
  <p:notesSz cx="6858000" cy="9144000"/>
  <p:embeddedFontLst>
    <p:embeddedFont>
      <p:font typeface="Poppins SemiBold" panose="00000700000000000000" pitchFamily="2" charset="0"/>
      <p:bold r:id="rId5"/>
    </p:embeddedFont>
    <p:embeddedFont>
      <p:font typeface="Calibri" panose="020F0502020204030204" pitchFamily="34" charset="0"/>
      <p:regular r:id="rId6"/>
      <p:bold r:id="rId7"/>
      <p:italic r:id="rId8"/>
      <p:boldItalic r:id="rId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B89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>
        <p:scale>
          <a:sx n="50" d="100"/>
          <a:sy n="50" d="100"/>
        </p:scale>
        <p:origin x="-1476" y="-612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viewProps" Target="viewProps.xml"/><Relationship Id="rId5" Type="http://schemas.openxmlformats.org/officeDocument/2006/relationships/font" Target="fonts/font1.fntdata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font" Target="fonts/font5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2" y="2130426"/>
            <a:ext cx="10360501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3886200"/>
            <a:ext cx="853217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F21CB-D314-4DE3-AB0D-AB3CEDECD146}" type="datetimeFigureOut">
              <a:rPr lang="en-US" smtClean="0"/>
              <a:t>4/11/2020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132F0-C20F-4B76-B148-C3F36139E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9064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F21CB-D314-4DE3-AB0D-AB3CEDECD146}" type="datetimeFigureOut">
              <a:rPr lang="en-US" smtClean="0"/>
              <a:t>4/11/2020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132F0-C20F-4B76-B148-C3F36139E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8725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80415" y="274639"/>
            <a:ext cx="3654531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589" y="274639"/>
            <a:ext cx="1076468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F21CB-D314-4DE3-AB0D-AB3CEDECD146}" type="datetimeFigureOut">
              <a:rPr lang="en-US" smtClean="0"/>
              <a:t>4/11/2020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132F0-C20F-4B76-B148-C3F36139E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212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F21CB-D314-4DE3-AB0D-AB3CEDECD146}" type="datetimeFigureOut">
              <a:rPr lang="en-US" smtClean="0"/>
              <a:t>4/11/2020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132F0-C20F-4B76-B148-C3F36139E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6437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33" y="4406901"/>
            <a:ext cx="1036050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833" y="2906713"/>
            <a:ext cx="1036050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F21CB-D314-4DE3-AB0D-AB3CEDECD146}" type="datetimeFigureOut">
              <a:rPr lang="en-US" smtClean="0"/>
              <a:t>4/11/2020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132F0-C20F-4B76-B148-C3F36139E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8730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589" y="1600201"/>
            <a:ext cx="720960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5341" y="1600201"/>
            <a:ext cx="720960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F21CB-D314-4DE3-AB0D-AB3CEDECD146}" type="datetimeFigureOut">
              <a:rPr lang="en-US" smtClean="0"/>
              <a:t>4/11/2020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132F0-C20F-4B76-B148-C3F36139E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7166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274638"/>
            <a:ext cx="10969943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535113"/>
            <a:ext cx="538551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" y="2174875"/>
            <a:ext cx="538551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4" y="1535113"/>
            <a:ext cx="538763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4" y="2174875"/>
            <a:ext cx="538763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F21CB-D314-4DE3-AB0D-AB3CEDECD146}" type="datetimeFigureOut">
              <a:rPr lang="en-US" smtClean="0"/>
              <a:t>4/11/2020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132F0-C20F-4B76-B148-C3F36139E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461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F21CB-D314-4DE3-AB0D-AB3CEDECD146}" type="datetimeFigureOut">
              <a:rPr lang="en-US" smtClean="0"/>
              <a:t>4/11/2020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132F0-C20F-4B76-B148-C3F36139E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1218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F21CB-D314-4DE3-AB0D-AB3CEDECD146}" type="datetimeFigureOut">
              <a:rPr lang="en-US" smtClean="0"/>
              <a:t>4/11/2020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132F0-C20F-4B76-B148-C3F36139E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2" y="273050"/>
            <a:ext cx="401003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92" y="273051"/>
            <a:ext cx="681389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2" y="1435101"/>
            <a:ext cx="401003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F21CB-D314-4DE3-AB0D-AB3CEDECD146}" type="datetimeFigureOut">
              <a:rPr lang="en-US" smtClean="0"/>
              <a:t>4/11/2020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132F0-C20F-4B76-B148-C3F36139E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5640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095" y="4800600"/>
            <a:ext cx="731329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095" y="612775"/>
            <a:ext cx="731329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095" y="5367338"/>
            <a:ext cx="731329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F21CB-D314-4DE3-AB0D-AB3CEDECD146}" type="datetimeFigureOut">
              <a:rPr lang="en-US" smtClean="0"/>
              <a:t>4/11/2020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132F0-C20F-4B76-B148-C3F36139E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684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1" y="274638"/>
            <a:ext cx="1096994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600201"/>
            <a:ext cx="10969943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5F21CB-D314-4DE3-AB0D-AB3CEDECD146}" type="datetimeFigureOut">
              <a:rPr lang="en-US" smtClean="0"/>
              <a:t>4/11/2020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E132F0-C20F-4B76-B148-C3F36139E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112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0" Type="http://schemas.openxmlformats.org/officeDocument/2006/relationships/image" Target="../media/image7.png"/><Relationship Id="rId4" Type="http://schemas.openxmlformats.org/officeDocument/2006/relationships/image" Target="../media/image4.png"/><Relationship Id="rId9" Type="http://schemas.microsoft.com/office/2007/relationships/hdphoto" Target="../media/hdphoto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5432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4654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46667" y1="40000" x2="41333" y2="62000"/>
                        <a14:foregroundMark x1="45333" y1="62000" x2="52000" y2="40667"/>
                        <a14:foregroundMark x1="52000" y1="40667" x2="51333" y2="58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3427" y="1145426"/>
            <a:ext cx="2857143" cy="2857143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46667" y1="40000" x2="41333" y2="62000"/>
                        <a14:foregroundMark x1="45333" y1="62000" x2="52000" y2="40667"/>
                        <a14:foregroundMark x1="52000" y1="40667" x2="51333" y2="58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1269" y="2855428"/>
            <a:ext cx="2857143" cy="2857143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46667" y1="40000" x2="41333" y2="62000"/>
                        <a14:foregroundMark x1="45333" y1="62000" x2="52000" y2="40667"/>
                        <a14:foregroundMark x1="52000" y1="40667" x2="51333" y2="58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9428" y="1145428"/>
            <a:ext cx="2857143" cy="2857143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46667" y1="40000" x2="41333" y2="62000"/>
                        <a14:foregroundMark x1="45333" y1="62000" x2="52000" y2="40667"/>
                        <a14:foregroundMark x1="52000" y1="40667" x2="51333" y2="58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3988" y="4565428"/>
            <a:ext cx="2857143" cy="2857143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46667" y1="40000" x2="41333" y2="62000"/>
                        <a14:foregroundMark x1="45333" y1="62000" x2="52000" y2="40667"/>
                        <a14:foregroundMark x1="52000" y1="40667" x2="51333" y2="58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1212" y="-571143"/>
            <a:ext cx="2857143" cy="2857143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46667" y1="42333" x2="51333" y2="53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8069" y="4565426"/>
            <a:ext cx="2857143" cy="2857143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46667" y1="42333" x2="51333" y2="53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6790" y="-564574"/>
            <a:ext cx="2857143" cy="2857143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46667" y1="42333" x2="51333" y2="53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8212" y="2857857"/>
            <a:ext cx="2857143" cy="2857143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41333" y1="33333" x2="52667" y2="57333"/>
                        <a14:foregroundMark x1="52667" y1="57333" x2="42000" y2="48667"/>
                        <a14:foregroundMark x1="43333" y1="51333" x2="53333" y2="72000"/>
                        <a14:foregroundMark x1="56000" y1="64667" x2="47333" y2="35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2812" y="-564575"/>
            <a:ext cx="2857143" cy="2857143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41333" y1="33333" x2="52667" y2="57333"/>
                        <a14:foregroundMark x1="52667" y1="57333" x2="42000" y2="48667"/>
                        <a14:foregroundMark x1="43333" y1="51333" x2="53333" y2="72000"/>
                        <a14:foregroundMark x1="56000" y1="64667" x2="47333" y2="35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4890" y="1145425"/>
            <a:ext cx="2857143" cy="2857143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41333" y1="33333" x2="52667" y2="57333"/>
                        <a14:foregroundMark x1="52667" y1="57333" x2="42000" y2="48667"/>
                        <a14:foregroundMark x1="43333" y1="51333" x2="53333" y2="72000"/>
                        <a14:foregroundMark x1="56000" y1="64667" x2="47333" y2="35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5531" y="1145428"/>
            <a:ext cx="2857143" cy="2857143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41333" y1="33333" x2="52667" y2="57333"/>
                        <a14:foregroundMark x1="52667" y1="57333" x2="42000" y2="48667"/>
                        <a14:foregroundMark x1="43333" y1="51333" x2="53333" y2="72000"/>
                        <a14:foregroundMark x1="56000" y1="64667" x2="47333" y2="35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5531" y="2855428"/>
            <a:ext cx="2857143" cy="2857143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foregroundMark x1="50333" y1="38667" x2="44333" y2="64000"/>
                        <a14:foregroundMark x1="49000" y1="64667" x2="43000" y2="36667"/>
                        <a14:foregroundMark x1="45000" y1="38000" x2="55000" y2="61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3428" y="4565425"/>
            <a:ext cx="2857143" cy="2857143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foregroundMark x1="50333" y1="38667" x2="44333" y2="64000"/>
                        <a14:foregroundMark x1="49000" y1="64667" x2="43000" y2="36667"/>
                        <a14:foregroundMark x1="45000" y1="38000" x2="55000" y2="61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1212" y="4572000"/>
            <a:ext cx="2857143" cy="2857143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53333" y1="49333" x2="36667" y2="39333"/>
                        <a14:foregroundMark x1="34667" y1="31333" x2="53333" y2="61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5531" y="-539620"/>
            <a:ext cx="2857143" cy="2857143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53333" y1="49333" x2="36667" y2="39333"/>
                        <a14:foregroundMark x1="34667" y1="31333" x2="53333" y2="61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9939" y="-552095"/>
            <a:ext cx="2857143" cy="2857143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53333" y1="49333" x2="36667" y2="39333"/>
                        <a14:foregroundMark x1="34667" y1="31333" x2="53333" y2="61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5841" y="1145424"/>
            <a:ext cx="2857143" cy="2857143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53333" y1="49333" x2="36667" y2="39333"/>
                        <a14:foregroundMark x1="34667" y1="31333" x2="53333" y2="61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8890" y="4495800"/>
            <a:ext cx="2857143" cy="2857143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53333" y1="49333" x2="36667" y2="39333"/>
                        <a14:foregroundMark x1="34667" y1="31333" x2="53333" y2="61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6789" y="2810575"/>
            <a:ext cx="2857143" cy="2857143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53333" y1="49333" x2="36667" y2="39333"/>
                        <a14:foregroundMark x1="34667" y1="31333" x2="53333" y2="61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9669" y="2810578"/>
            <a:ext cx="2857143" cy="2857143"/>
          </a:xfrm>
          <a:prstGeom prst="rect">
            <a:avLst/>
          </a:prstGeom>
        </p:spPr>
      </p:pic>
      <p:sp>
        <p:nvSpPr>
          <p:cNvPr id="4" name="Square1"/>
          <p:cNvSpPr/>
          <p:nvPr/>
        </p:nvSpPr>
        <p:spPr>
          <a:xfrm>
            <a:off x="0" y="0"/>
            <a:ext cx="2448000" cy="1728000"/>
          </a:xfrm>
          <a:prstGeom prst="rect">
            <a:avLst/>
          </a:prstGeom>
          <a:solidFill>
            <a:srgbClr val="1B89E0"/>
          </a:solidFill>
          <a:ln w="190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lang="en-GB" sz="3200" dirty="0" smtClean="0">
                <a:ln w="19050">
                  <a:noFill/>
                </a:ln>
                <a:latin typeface="Poppins SemiBold" panose="00000700000000000000" pitchFamily="2" charset="0"/>
                <a:cs typeface="Poppins SemiBold" panose="00000700000000000000" pitchFamily="2" charset="0"/>
              </a:rPr>
              <a:t>hat</a:t>
            </a:r>
            <a:endParaRPr lang="en-GB" sz="3200" dirty="0">
              <a:ln w="19050">
                <a:noFill/>
              </a:ln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5" name="Square2"/>
          <p:cNvSpPr/>
          <p:nvPr/>
        </p:nvSpPr>
        <p:spPr>
          <a:xfrm>
            <a:off x="2448000" y="0"/>
            <a:ext cx="2448000" cy="1728000"/>
          </a:xfrm>
          <a:prstGeom prst="rect">
            <a:avLst/>
          </a:prstGeom>
          <a:solidFill>
            <a:srgbClr val="1B89E0"/>
          </a:solidFill>
          <a:ln w="190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lang="en-GB" sz="3200" dirty="0" smtClean="0">
                <a:ln w="19050">
                  <a:noFill/>
                </a:ln>
                <a:latin typeface="Poppins SemiBold" panose="00000700000000000000" pitchFamily="2" charset="0"/>
                <a:cs typeface="Poppins SemiBold" panose="00000700000000000000" pitchFamily="2" charset="0"/>
              </a:rPr>
              <a:t>glasses</a:t>
            </a:r>
            <a:endParaRPr lang="en-GB" sz="3200" dirty="0">
              <a:ln w="19050">
                <a:noFill/>
              </a:ln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6" name="Square3"/>
          <p:cNvSpPr/>
          <p:nvPr/>
        </p:nvSpPr>
        <p:spPr>
          <a:xfrm>
            <a:off x="4896000" y="0"/>
            <a:ext cx="2448000" cy="1728000"/>
          </a:xfrm>
          <a:prstGeom prst="rect">
            <a:avLst/>
          </a:prstGeom>
          <a:solidFill>
            <a:srgbClr val="1B89E0"/>
          </a:solidFill>
          <a:ln w="190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lang="en-GB" sz="3200" dirty="0" smtClean="0">
                <a:ln w="19050">
                  <a:noFill/>
                </a:ln>
                <a:latin typeface="Poppins SemiBold" panose="00000700000000000000" pitchFamily="2" charset="0"/>
                <a:cs typeface="Poppins SemiBold" panose="00000700000000000000" pitchFamily="2" charset="0"/>
              </a:rPr>
              <a:t>cap</a:t>
            </a:r>
            <a:endParaRPr lang="en-GB" sz="3200" dirty="0">
              <a:ln w="19050">
                <a:noFill/>
              </a:ln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7" name="Square4"/>
          <p:cNvSpPr/>
          <p:nvPr/>
        </p:nvSpPr>
        <p:spPr>
          <a:xfrm>
            <a:off x="7344000" y="0"/>
            <a:ext cx="2448000" cy="1728000"/>
          </a:xfrm>
          <a:prstGeom prst="rect">
            <a:avLst/>
          </a:prstGeom>
          <a:solidFill>
            <a:srgbClr val="1B89E0"/>
          </a:solidFill>
          <a:ln w="190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lang="en-GB" sz="3200" dirty="0" smtClean="0">
                <a:ln w="19050">
                  <a:noFill/>
                </a:ln>
                <a:latin typeface="Poppins SemiBold" panose="00000700000000000000" pitchFamily="2" charset="0"/>
                <a:cs typeface="Poppins SemiBold" panose="00000700000000000000" pitchFamily="2" charset="0"/>
              </a:rPr>
              <a:t>jacket</a:t>
            </a:r>
            <a:endParaRPr lang="en-GB" sz="3200" dirty="0" smtClean="0">
              <a:ln w="19050">
                <a:noFill/>
              </a:ln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8" name="Square5"/>
          <p:cNvSpPr/>
          <p:nvPr/>
        </p:nvSpPr>
        <p:spPr>
          <a:xfrm>
            <a:off x="9792000" y="0"/>
            <a:ext cx="2448000" cy="1728000"/>
          </a:xfrm>
          <a:prstGeom prst="rect">
            <a:avLst/>
          </a:prstGeom>
          <a:solidFill>
            <a:srgbClr val="1B89E0"/>
          </a:solidFill>
          <a:ln w="190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lang="en-GB" sz="3200" dirty="0" smtClean="0">
                <a:ln w="19050">
                  <a:noFill/>
                </a:ln>
                <a:latin typeface="Poppins SemiBold" panose="00000700000000000000" pitchFamily="2" charset="0"/>
                <a:cs typeface="Poppins SemiBold" panose="00000700000000000000" pitchFamily="2" charset="0"/>
              </a:rPr>
              <a:t>shirt</a:t>
            </a:r>
            <a:endParaRPr lang="en-GB" sz="3200" dirty="0" smtClean="0">
              <a:ln w="19050">
                <a:noFill/>
              </a:ln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9" name="Square6"/>
          <p:cNvSpPr/>
          <p:nvPr/>
        </p:nvSpPr>
        <p:spPr>
          <a:xfrm>
            <a:off x="0" y="1710000"/>
            <a:ext cx="2448000" cy="1728000"/>
          </a:xfrm>
          <a:prstGeom prst="rect">
            <a:avLst/>
          </a:prstGeom>
          <a:solidFill>
            <a:srgbClr val="1B89E0"/>
          </a:solidFill>
          <a:ln w="190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lang="en-GB" sz="3200" dirty="0" smtClean="0">
                <a:ln w="19050">
                  <a:noFill/>
                </a:ln>
                <a:latin typeface="Poppins SemiBold" panose="00000700000000000000" pitchFamily="2" charset="0"/>
                <a:cs typeface="Poppins SemiBold" panose="00000700000000000000" pitchFamily="2" charset="0"/>
              </a:rPr>
              <a:t>shorts</a:t>
            </a:r>
            <a:endParaRPr lang="en-GB" sz="3200" dirty="0" smtClean="0">
              <a:ln w="19050">
                <a:noFill/>
              </a:ln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10" name="Square7"/>
          <p:cNvSpPr/>
          <p:nvPr/>
        </p:nvSpPr>
        <p:spPr>
          <a:xfrm>
            <a:off x="2448000" y="1710000"/>
            <a:ext cx="2448000" cy="1728000"/>
          </a:xfrm>
          <a:prstGeom prst="rect">
            <a:avLst/>
          </a:prstGeom>
          <a:solidFill>
            <a:srgbClr val="1B89E0"/>
          </a:solidFill>
          <a:ln w="190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lang="en-GB" sz="3200" dirty="0" smtClean="0">
                <a:ln w="19050">
                  <a:noFill/>
                </a:ln>
                <a:latin typeface="Poppins SemiBold" panose="00000700000000000000" pitchFamily="2" charset="0"/>
                <a:cs typeface="Poppins SemiBold" panose="00000700000000000000" pitchFamily="2" charset="0"/>
              </a:rPr>
              <a:t>T-shirt</a:t>
            </a:r>
            <a:endParaRPr lang="en-GB" sz="3200" dirty="0" smtClean="0">
              <a:ln w="19050">
                <a:noFill/>
              </a:ln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11" name="Square8"/>
          <p:cNvSpPr/>
          <p:nvPr/>
        </p:nvSpPr>
        <p:spPr>
          <a:xfrm>
            <a:off x="4896000" y="1710000"/>
            <a:ext cx="2448000" cy="1728000"/>
          </a:xfrm>
          <a:prstGeom prst="rect">
            <a:avLst/>
          </a:prstGeom>
          <a:solidFill>
            <a:srgbClr val="1B89E0"/>
          </a:solidFill>
          <a:ln w="190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lang="en-GB" sz="3200" dirty="0" smtClean="0">
                <a:ln w="19050">
                  <a:noFill/>
                </a:ln>
                <a:latin typeface="Poppins SemiBold" panose="00000700000000000000" pitchFamily="2" charset="0"/>
                <a:cs typeface="Poppins SemiBold" panose="00000700000000000000" pitchFamily="2" charset="0"/>
              </a:rPr>
              <a:t>pants</a:t>
            </a:r>
            <a:endParaRPr lang="en-GB" sz="3200" dirty="0">
              <a:ln w="19050">
                <a:noFill/>
              </a:ln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12" name="Square9"/>
          <p:cNvSpPr/>
          <p:nvPr/>
        </p:nvSpPr>
        <p:spPr>
          <a:xfrm>
            <a:off x="7344000" y="1710000"/>
            <a:ext cx="2448000" cy="1728000"/>
          </a:xfrm>
          <a:prstGeom prst="rect">
            <a:avLst/>
          </a:prstGeom>
          <a:solidFill>
            <a:srgbClr val="1B89E0"/>
          </a:solidFill>
          <a:ln w="190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lang="en-GB" sz="3200" dirty="0" smtClean="0">
                <a:ln w="19050">
                  <a:noFill/>
                </a:ln>
                <a:latin typeface="Poppins SemiBold" panose="00000700000000000000" pitchFamily="2" charset="0"/>
                <a:cs typeface="Poppins SemiBold" panose="00000700000000000000" pitchFamily="2" charset="0"/>
              </a:rPr>
              <a:t>socks</a:t>
            </a:r>
            <a:endParaRPr lang="en-GB" sz="3200" dirty="0" smtClean="0">
              <a:ln w="19050">
                <a:noFill/>
              </a:ln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13" name="Square10"/>
          <p:cNvSpPr/>
          <p:nvPr/>
        </p:nvSpPr>
        <p:spPr>
          <a:xfrm>
            <a:off x="9792000" y="1710000"/>
            <a:ext cx="2448000" cy="1728000"/>
          </a:xfrm>
          <a:prstGeom prst="rect">
            <a:avLst/>
          </a:prstGeom>
          <a:solidFill>
            <a:srgbClr val="1B89E0"/>
          </a:solidFill>
          <a:ln w="190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lang="en-GB" sz="3200" dirty="0" smtClean="0">
                <a:ln w="19050">
                  <a:noFill/>
                </a:ln>
                <a:latin typeface="Poppins SemiBold" panose="00000700000000000000" pitchFamily="2" charset="0"/>
                <a:cs typeface="Poppins SemiBold" panose="00000700000000000000" pitchFamily="2" charset="0"/>
              </a:rPr>
              <a:t>shoes</a:t>
            </a:r>
            <a:endParaRPr lang="en-GB" sz="3200" dirty="0" smtClean="0">
              <a:ln w="19050">
                <a:noFill/>
              </a:ln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14" name="Square11"/>
          <p:cNvSpPr/>
          <p:nvPr/>
        </p:nvSpPr>
        <p:spPr>
          <a:xfrm>
            <a:off x="0" y="3420000"/>
            <a:ext cx="2448000" cy="1728000"/>
          </a:xfrm>
          <a:prstGeom prst="rect">
            <a:avLst/>
          </a:prstGeom>
          <a:solidFill>
            <a:srgbClr val="1B89E0"/>
          </a:solidFill>
          <a:ln w="190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lang="en-GB" sz="3200" dirty="0" smtClean="0">
                <a:ln w="19050">
                  <a:noFill/>
                </a:ln>
                <a:latin typeface="Poppins SemiBold" panose="00000700000000000000" pitchFamily="2" charset="0"/>
                <a:cs typeface="Poppins SemiBold" panose="00000700000000000000" pitchFamily="2" charset="0"/>
              </a:rPr>
              <a:t>dress</a:t>
            </a:r>
            <a:endParaRPr lang="en-GB" sz="3200" dirty="0" smtClean="0">
              <a:ln w="19050">
                <a:noFill/>
              </a:ln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15" name="Square12"/>
          <p:cNvSpPr/>
          <p:nvPr/>
        </p:nvSpPr>
        <p:spPr>
          <a:xfrm>
            <a:off x="2448000" y="3420000"/>
            <a:ext cx="2448000" cy="1728000"/>
          </a:xfrm>
          <a:prstGeom prst="rect">
            <a:avLst/>
          </a:prstGeom>
          <a:solidFill>
            <a:srgbClr val="1B89E0"/>
          </a:solidFill>
          <a:ln w="190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lang="en-GB" sz="3200" dirty="0" smtClean="0">
                <a:ln w="19050">
                  <a:noFill/>
                </a:ln>
                <a:latin typeface="Poppins SemiBold" panose="00000700000000000000" pitchFamily="2" charset="0"/>
                <a:cs typeface="Poppins SemiBold" panose="00000700000000000000" pitchFamily="2" charset="0"/>
              </a:rPr>
              <a:t>skirt</a:t>
            </a:r>
            <a:endParaRPr lang="en-GB" sz="3200" dirty="0" smtClean="0">
              <a:ln w="19050">
                <a:noFill/>
              </a:ln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16" name="Square13"/>
          <p:cNvSpPr/>
          <p:nvPr/>
        </p:nvSpPr>
        <p:spPr>
          <a:xfrm>
            <a:off x="4896000" y="3420000"/>
            <a:ext cx="2448000" cy="1728000"/>
          </a:xfrm>
          <a:prstGeom prst="rect">
            <a:avLst/>
          </a:prstGeom>
          <a:solidFill>
            <a:srgbClr val="1B89E0"/>
          </a:solidFill>
          <a:ln w="190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lang="en-GB" sz="3200" dirty="0" smtClean="0">
                <a:ln w="19050">
                  <a:noFill/>
                </a:ln>
                <a:latin typeface="Poppins SemiBold" panose="00000700000000000000" pitchFamily="2" charset="0"/>
                <a:cs typeface="Poppins SemiBold" panose="00000700000000000000" pitchFamily="2" charset="0"/>
              </a:rPr>
              <a:t>gloves</a:t>
            </a:r>
            <a:endParaRPr lang="en-GB" sz="3200" dirty="0" smtClean="0">
              <a:ln w="19050">
                <a:noFill/>
              </a:ln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17" name="Square14"/>
          <p:cNvSpPr/>
          <p:nvPr/>
        </p:nvSpPr>
        <p:spPr>
          <a:xfrm>
            <a:off x="7344000" y="3420000"/>
            <a:ext cx="2448000" cy="1728000"/>
          </a:xfrm>
          <a:prstGeom prst="rect">
            <a:avLst/>
          </a:prstGeom>
          <a:solidFill>
            <a:srgbClr val="1B89E0"/>
          </a:solidFill>
          <a:ln w="190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lang="en-GB" sz="3200" dirty="0" smtClean="0">
                <a:ln w="19050">
                  <a:noFill/>
                </a:ln>
                <a:latin typeface="Poppins SemiBold" panose="00000700000000000000" pitchFamily="2" charset="0"/>
                <a:cs typeface="Poppins SemiBold" panose="00000700000000000000" pitchFamily="2" charset="0"/>
              </a:rPr>
              <a:t>scarf</a:t>
            </a:r>
            <a:endParaRPr lang="en-GB" sz="3200" dirty="0" smtClean="0">
              <a:ln w="19050">
                <a:noFill/>
              </a:ln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18" name="Square15"/>
          <p:cNvSpPr/>
          <p:nvPr/>
        </p:nvSpPr>
        <p:spPr>
          <a:xfrm>
            <a:off x="9792000" y="3420000"/>
            <a:ext cx="2448000" cy="1728000"/>
          </a:xfrm>
          <a:prstGeom prst="rect">
            <a:avLst/>
          </a:prstGeom>
          <a:solidFill>
            <a:srgbClr val="1B89E0"/>
          </a:solidFill>
          <a:ln w="190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lang="en-GB" sz="3200" dirty="0" smtClean="0">
                <a:ln w="19050">
                  <a:noFill/>
                </a:ln>
                <a:latin typeface="Poppins SemiBold" panose="00000700000000000000" pitchFamily="2" charset="0"/>
                <a:cs typeface="Poppins SemiBold" panose="00000700000000000000" pitchFamily="2" charset="0"/>
              </a:rPr>
              <a:t>coat</a:t>
            </a:r>
            <a:endParaRPr lang="en-GB" sz="3200" dirty="0" smtClean="0">
              <a:ln w="19050">
                <a:noFill/>
              </a:ln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19" name="Square16"/>
          <p:cNvSpPr/>
          <p:nvPr/>
        </p:nvSpPr>
        <p:spPr>
          <a:xfrm>
            <a:off x="0" y="5130000"/>
            <a:ext cx="2448000" cy="1728000"/>
          </a:xfrm>
          <a:prstGeom prst="rect">
            <a:avLst/>
          </a:prstGeom>
          <a:solidFill>
            <a:srgbClr val="1B89E0"/>
          </a:solidFill>
          <a:ln w="190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lang="en-GB" sz="3200" dirty="0" smtClean="0">
                <a:ln w="19050">
                  <a:noFill/>
                </a:ln>
                <a:latin typeface="Poppins SemiBold" panose="00000700000000000000" pitchFamily="2" charset="0"/>
                <a:cs typeface="Poppins SemiBold" panose="00000700000000000000" pitchFamily="2" charset="0"/>
              </a:rPr>
              <a:t>belt</a:t>
            </a:r>
            <a:endParaRPr lang="en-GB" sz="3200" dirty="0" smtClean="0">
              <a:ln w="19050">
                <a:noFill/>
              </a:ln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20" name="Square17"/>
          <p:cNvSpPr/>
          <p:nvPr/>
        </p:nvSpPr>
        <p:spPr>
          <a:xfrm>
            <a:off x="2448000" y="5130000"/>
            <a:ext cx="2448000" cy="1728000"/>
          </a:xfrm>
          <a:prstGeom prst="rect">
            <a:avLst/>
          </a:prstGeom>
          <a:solidFill>
            <a:srgbClr val="1B89E0"/>
          </a:solidFill>
          <a:ln w="190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lang="en-GB" sz="3200" dirty="0" smtClean="0">
                <a:ln w="19050">
                  <a:noFill/>
                </a:ln>
                <a:latin typeface="Poppins SemiBold" panose="00000700000000000000" pitchFamily="2" charset="0"/>
                <a:cs typeface="Poppins SemiBold" panose="00000700000000000000" pitchFamily="2" charset="0"/>
              </a:rPr>
              <a:t>tie</a:t>
            </a:r>
            <a:endParaRPr lang="en-GB" sz="3200" dirty="0" smtClean="0">
              <a:ln w="19050">
                <a:noFill/>
              </a:ln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21" name="Square18"/>
          <p:cNvSpPr/>
          <p:nvPr/>
        </p:nvSpPr>
        <p:spPr>
          <a:xfrm>
            <a:off x="4896000" y="5130000"/>
            <a:ext cx="2448000" cy="1728000"/>
          </a:xfrm>
          <a:prstGeom prst="rect">
            <a:avLst/>
          </a:prstGeom>
          <a:solidFill>
            <a:srgbClr val="1B89E0"/>
          </a:solidFill>
          <a:ln w="190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lang="en-GB" sz="3200" dirty="0" smtClean="0">
                <a:ln w="19050">
                  <a:noFill/>
                </a:ln>
                <a:latin typeface="Poppins SemiBold" panose="00000700000000000000" pitchFamily="2" charset="0"/>
                <a:cs typeface="Poppins SemiBold" panose="00000700000000000000" pitchFamily="2" charset="0"/>
              </a:rPr>
              <a:t>sweater</a:t>
            </a:r>
            <a:endParaRPr lang="en-GB" sz="3200" dirty="0" smtClean="0">
              <a:ln w="19050">
                <a:noFill/>
              </a:ln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22" name="Square19"/>
          <p:cNvSpPr/>
          <p:nvPr/>
        </p:nvSpPr>
        <p:spPr>
          <a:xfrm>
            <a:off x="7344000" y="5130000"/>
            <a:ext cx="2448000" cy="1728000"/>
          </a:xfrm>
          <a:prstGeom prst="rect">
            <a:avLst/>
          </a:prstGeom>
          <a:solidFill>
            <a:srgbClr val="1B89E0"/>
          </a:solidFill>
          <a:ln w="190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lang="en-GB" sz="3200" dirty="0" smtClean="0">
                <a:ln w="19050">
                  <a:noFill/>
                </a:ln>
                <a:latin typeface="Poppins SemiBold" panose="00000700000000000000" pitchFamily="2" charset="0"/>
                <a:cs typeface="Poppins SemiBold" panose="00000700000000000000" pitchFamily="2" charset="0"/>
              </a:rPr>
              <a:t>blouse</a:t>
            </a:r>
            <a:endParaRPr lang="en-GB" sz="3200" dirty="0" smtClean="0">
              <a:ln w="19050">
                <a:noFill/>
              </a:ln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23" name="Square20"/>
          <p:cNvSpPr/>
          <p:nvPr/>
        </p:nvSpPr>
        <p:spPr>
          <a:xfrm>
            <a:off x="9792000" y="5130000"/>
            <a:ext cx="2448000" cy="1728000"/>
          </a:xfrm>
          <a:prstGeom prst="rect">
            <a:avLst/>
          </a:prstGeom>
          <a:solidFill>
            <a:srgbClr val="1B89E0"/>
          </a:solidFill>
          <a:ln w="190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lang="en-GB" sz="3200" dirty="0" smtClean="0">
                <a:ln w="19050">
                  <a:noFill/>
                </a:ln>
                <a:latin typeface="Poppins SemiBold" panose="00000700000000000000" pitchFamily="2" charset="0"/>
                <a:cs typeface="Poppins SemiBold" panose="00000700000000000000" pitchFamily="2" charset="0"/>
              </a:rPr>
              <a:t>underwear</a:t>
            </a:r>
            <a:endParaRPr lang="en-GB" sz="3200" dirty="0" smtClean="0">
              <a:ln w="19050">
                <a:noFill/>
              </a:ln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9252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7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4" fill="hold">
                      <p:stCondLst>
                        <p:cond delay="0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</Words>
  <Application>Microsoft Office PowerPoint</Application>
  <PresentationFormat>Custom</PresentationFormat>
  <Paragraphs>20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Poppins SemiBold</vt:lpstr>
      <vt:lpstr>Calibri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2020-04-11T03:47:12Z</dcterms:created>
  <dcterms:modified xsi:type="dcterms:W3CDTF">2020-04-11T05:44:08Z</dcterms:modified>
</cp:coreProperties>
</file>