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2" d="100"/>
          <a:sy n="62" d="100"/>
        </p:scale>
        <p:origin x="1716" y="10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BD16D4D-A23D-F7FC-010A-B5D081FEE9C1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E11B1A-3E94-484F-AF15-01F0211C43E2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B2A61F-BAD5-5EA8-FBBA-4CDF4D8F59CD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EF35EF-FC97-BB41-18D0-45E794742E75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8A18CC-9ED9-6773-5660-4D74D9F6BE7B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3ACD39-07DD-8C97-14BC-C8C8F78FC36C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2D5644-E327-FD5B-4E2B-DD0D3C8CC2AB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01A7F2-EF4D-99AC-178D-49520629F56C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A12C4C-29F3-AD1A-B5AC-E93581E1F412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834708-605D-25BE-D1D5-B09FFB3405E3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EAFEEF-B535-8E93-B58B-980E405A4FF1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435291-236D-7073-4624-07A744386DF2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1CFC18-E82F-B187-4606-8D70A3814292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0BA0EC-597F-F5E0-837E-876C51171F40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CBFE84C-320B-A7B9-DA8E-F85D17364080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E9DF5B9-3B2B-DF0D-BCFA-054AAF182AB4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876D9A59-1CB6-3BE9-3E91-5462366235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CE42056C-62E3-4C8C-D98F-4A4D7BD06D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73D4CA84-6FDE-DA3B-E60A-9D97838C1C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5D1793E8-5DDD-436B-5FE7-5FA99BB2CA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BB54F68C-6581-B203-18DB-91D0B8542C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90B8FF47-271C-DBB2-EDC3-204824F4E6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31FD1CE5-3706-E292-B9B4-5BF85DFB11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39B463E6-29C6-997F-67CE-9077C26E4C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D4BC962B-D30E-2C2B-FF26-C740FC7EBB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AB627026-07BA-9336-B584-EE509DB3B5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AFCBB9A9-AE52-05B0-8B6A-BE1B231EBF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80B2E35D-6D59-EBEE-B81B-61AF623C73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C0D9A868-25C9-FF36-A7FB-4129805E7B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4F185FC5-6A28-704A-EC0B-98B1CF92C2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2E9F4232-2741-199E-CF94-5543E1BF5D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BBC33795-F2F3-2A9E-3574-9633682929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2024-08-30T07:30:42Z</dcterms:modified>
</cp:coreProperties>
</file>