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9E19-1D7C-4C4B-937E-2F4013A9D44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4A0A-7C5E-49F8-B070-7AF2D9C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07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9E19-1D7C-4C4B-937E-2F4013A9D44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4A0A-7C5E-49F8-B070-7AF2D9C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3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9E19-1D7C-4C4B-937E-2F4013A9D44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4A0A-7C5E-49F8-B070-7AF2D9C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3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9E19-1D7C-4C4B-937E-2F4013A9D44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4A0A-7C5E-49F8-B070-7AF2D9C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7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9E19-1D7C-4C4B-937E-2F4013A9D44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4A0A-7C5E-49F8-B070-7AF2D9C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6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9E19-1D7C-4C4B-937E-2F4013A9D44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4A0A-7C5E-49F8-B070-7AF2D9C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8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9E19-1D7C-4C4B-937E-2F4013A9D44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4A0A-7C5E-49F8-B070-7AF2D9C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60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9E19-1D7C-4C4B-937E-2F4013A9D44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4A0A-7C5E-49F8-B070-7AF2D9C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45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9E19-1D7C-4C4B-937E-2F4013A9D44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4A0A-7C5E-49F8-B070-7AF2D9C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9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9E19-1D7C-4C4B-937E-2F4013A9D44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4A0A-7C5E-49F8-B070-7AF2D9C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6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9E19-1D7C-4C4B-937E-2F4013A9D44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4A0A-7C5E-49F8-B070-7AF2D9C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99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F9E19-1D7C-4C4B-937E-2F4013A9D44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34A0A-7C5E-49F8-B070-7AF2D9C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5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773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507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bread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rice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5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water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meat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0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cheese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soup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juice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9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flour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83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hamburger(s)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3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carrot(s)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7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hotdog(s)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tomato(</a:t>
            </a:r>
            <a:r>
              <a:rPr lang="en-US" sz="8000" b="1" dirty="0" err="1" smtClean="0">
                <a:solidFill>
                  <a:sysClr val="windowText" lastClr="000000"/>
                </a:solidFill>
              </a:rPr>
              <a:t>es</a:t>
            </a:r>
            <a:r>
              <a:rPr lang="en-US" sz="8000" b="1" dirty="0" smtClean="0">
                <a:solidFill>
                  <a:sysClr val="windowText" lastClr="000000"/>
                </a:solidFill>
              </a:rPr>
              <a:t>)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7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banana(s)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egg(s)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8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apple(s)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5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5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4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3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1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7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95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4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61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700" y="51180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9181" y="51180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8345" y="51180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67526" y="51180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0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685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sandwich(</a:t>
            </a:r>
            <a:r>
              <a:rPr lang="en-US" sz="8000" b="1" dirty="0" err="1" smtClean="0">
                <a:solidFill>
                  <a:sysClr val="windowText" lastClr="000000"/>
                </a:solidFill>
              </a:rPr>
              <a:t>es</a:t>
            </a:r>
            <a:r>
              <a:rPr lang="en-US" sz="8000" b="1" dirty="0" smtClean="0">
                <a:solidFill>
                  <a:sysClr val="windowText" lastClr="000000"/>
                </a:solidFill>
              </a:rPr>
              <a:t>)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0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</Words>
  <Application>Microsoft Office PowerPoint</Application>
  <PresentationFormat>On-screen Show (4:3)</PresentationFormat>
  <Paragraphs>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2020-04-10T06:37:41Z</dcterms:created>
  <dcterms:modified xsi:type="dcterms:W3CDTF">2020-04-10T06:48:18Z</dcterms:modified>
</cp:coreProperties>
</file>