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746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5C2FB-2DE0-509E-0077-BBEB2159A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34551E-8681-B8E7-87C8-7F7710F55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E8D56-B901-B4ED-71DD-3E088805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EFE9A-DCF3-8A0B-2D9C-F0314713F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18F0F-5E5E-A125-56BC-331AEEDBF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ECD44-EB03-8D45-6CC1-09362B18C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6B2F0-F6B5-7CE7-1B26-F74FF088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4007A-571A-3E01-1BC1-D3858EEC2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A567A-0EFE-FC0E-8E4B-5A501258D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00C845-87F4-00E9-C0D9-A701F325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7EF1C4-77FC-96C0-A4D0-DC776BB9B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BFD873-F9D9-0036-2C41-ED23C50A6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1054-8357-C1F9-D227-5D4631C76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19FFC-14D2-E572-D674-8A1E68A7C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A87EF-FF6A-F56D-C688-C60E4AE73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C06046-A4C5-6297-EE91-D9D6BA667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4F938-8159-B0BC-BF47-BBD4DE200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17863-0306-9355-C1E2-024AC004B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11A38D-4628-1B94-59C8-A20E87F7F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30FEB4-C0BB-971A-55F4-31859973A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64A967-A7BC-E726-072C-4E7D5B4F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3E2DAB-55C3-0D57-59B4-A204AD185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D00430-F4AE-AF90-A27E-9305E9DE2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4F402F-89A4-6907-0CC1-FE92D6B7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33275A-28F9-64B7-2C9C-D1D032D4A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D607C1-CA2B-86DB-9149-C60A55FEB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11BCDA-CA50-B078-2B14-FFBE325F8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2DFDBA-16E5-AD93-CDCF-EC1ED0D2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56F181-FBAA-110A-8447-DA5D382D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3A57F2-5E92-4E9C-2D08-221A8BE8D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1EFB15-0693-B13B-6188-83CE356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EC3A6F-1C1D-0652-2AE5-78F52060C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505FEC-F0B2-9EA3-EA20-40E727553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BEEA4C-EAFF-1114-A218-15E7B1E81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7120402-0A78-4EE3-B1BA-FC0FD407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DEDC7D-FB8E-5055-02FF-68CA6739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5A1A80C1-6482-ADDC-A8A2-A84E24E6E85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EF08C3C-A29A-02A6-575E-24E780600C2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Canada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154640-E9E4-209C-D5E5-E17AC7FB0A7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331D07-D6C0-2CAF-EC33-84CE1D4D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57500-1EBC-E0C4-F75D-FE916F7D3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3408D-E3DA-489E-3E19-B52131585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4D940-C16F-5C81-DCF2-8034A0B5D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DC98C-E618-C8ED-4B11-1A5C9C5E2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18100-D1B8-1EC1-9184-5CDFF6E8D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EA007-4AA8-6978-8D29-488672D9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DAD1F-B379-50A3-319D-3E332DE6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D7BD2F-3FB8-3B72-B239-C45ECC4C6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F6F3B-37A7-4592-8088-FB44E2699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986C0C-7C4C-A3EC-C6A5-5B02B0573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A75F91-B335-081A-6195-DC0C469F5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2B542-E8AD-243D-E130-C3288DFC6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A500D0-B889-F437-174A-0E42D2463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0D4F89-17AF-FF48-C397-00139472D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5DF39F-9B20-C91E-7709-81EBD0BD3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F87E4-DF2C-CEEA-A2ED-8C1F574BF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B62BB8-88C9-1468-2184-76D4FCC72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E7D4B5-B5DD-D9D4-7D67-7B12E708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7EF358-3D6E-7A77-C734-04CFDAF2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9DD0F3-9E3D-6292-AFAC-E29E318BC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C2F191-775D-5A74-7A4C-0E0E359F6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C0072B-B2F1-7A76-4A04-339148263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543805-6D9A-9BB9-8462-D21F0B719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44794F-0257-C3D6-A9DC-3C612CC75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F9D4D1-A11F-CBBC-1F36-8AD9A80F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CB8F42-055D-8A34-6233-B764CC3B6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71AA9D-FA49-8273-E929-69EECD0B5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F36667-0D69-19FF-EBF4-31F77CDED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B3F932-DE7A-A4E5-EE8F-2B4FE6C31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B8259D-049F-9DAE-2557-AF6BE0910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E7D11A0-EAB2-8D2C-7E0C-A7F3B3B2C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BEF410-30B6-8D4D-8E01-813633E42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A8AD2B-3CE9-59DA-4F2D-375BDE42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16FBB06-4721-520C-382C-5ABFAA2B6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DDCDA2F-BFB8-480F-52F4-5399853A9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87E9CBF-D3D5-259B-433D-7467355397B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A78A9E2-32A2-6A07-6562-135046948D9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England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188FB9-86D7-DF1F-4C25-16BAB644170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8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121F6-BB3B-7E44-FD86-D6D491C19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25D-8965-0160-F4D7-A6D853EE5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061DD-E14E-74A1-2CB4-8AA883A96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92BCE-A924-C76E-F414-4BA5D685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F7F0D-D168-3F13-509B-CE2E0B56F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D65BB-C16D-502F-03F3-76642C661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52EC5-5BA1-AA22-DB0E-45D9FD621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23B7B-6151-85F7-2EAA-348448CF7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B8BE-878A-EF1C-DBA6-55EBBC790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2ED7A3-A2FE-465A-6EEC-7840E1CC6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B7F400-57EF-1ABC-314F-597E22DA9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3AB70A-CEF4-CCBC-EEBB-6F162DBE5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00362E-40F5-4F5F-8E9B-305659EF0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8C60E8-34B8-6824-7D98-9D08CBB6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D73581-CD9F-0208-17B1-487D30CF4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770EA-C59A-8B7C-C716-FE795F33B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EAA70C-4EDF-2CA5-612C-D21BD085B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64B3F1-8B08-F269-DD2B-934C1B5F7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B11406-243B-8231-2D7C-FFE9D93E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87DF05-03C3-801E-9950-ED5AFD740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8AE65-C7B6-57DD-BEF5-8CF375AB9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2C8D65-AD30-76AE-C8A3-B84B7DC27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1EAC37-58F1-8AAF-6465-DE515581F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5A41D2-813D-151E-E050-163A9CF5B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57FF9F-95AB-8D8A-B3C5-AA9F78FF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DB6C68-A128-4131-F10D-DB8CD6D46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80ED08-4822-33CD-FFAD-AEECAD03F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4738F2-2A8E-762B-633B-F1E8B78AA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2AADE5-56DB-5828-6373-C4F45761B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FE2EAD-F8EA-CA19-9CC2-EC113E1B2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465727-17A2-584F-D12B-3420DC7C5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DD7D6C-0922-481D-B425-28049856D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C9CB3F-DAFC-1FC5-BA16-195C0984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1E2E5D-CA47-1008-D2F2-EA47B5CEA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AEB7B84-03BA-EFB6-9C1E-CD5698731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990CEB-09AF-092E-C142-9CC523DF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96D5A04-8BE1-E46E-7A02-76FF1FF2F4A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64EEE48-BF31-B35D-FE3A-597213BA52E3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China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7B8DF5-E926-9F59-0152-11346994384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5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6A7BB7-329B-D463-74F9-F2E33B8DC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85719-4B34-796B-15D8-6A4E7D54F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D93D5-A37A-AA89-9ABA-C4D394667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B8D58-3B9D-C2B6-EC8A-7D0790F61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85F0D-575F-D8CB-DB08-6C7002A62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9C28B-582D-D989-92C3-40452FA53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D684B-BAB9-DF10-3460-662814857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6ABA-5A99-911A-421A-EB655B56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C7E84-5955-FFC4-F0F6-C58977B0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704543-F53E-FA62-DC64-B8B82D6A7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7E240-6C71-049E-0AD6-703ED6E02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34F0ED-75C7-EC92-418D-0218A5E5F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6CD6D9-9C86-049D-27C4-C66CD149D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C53270-A43B-2270-D6AF-ADB1BD8F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EBC996-B6CB-02D5-CD7C-CA3714B76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2E4822-5000-B20A-3D0C-9424C46B2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C0389A-91E5-9EC4-15A7-61D44A9B0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0E5525-9289-D336-E978-7A54B093E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95E4CF-586D-F18B-1C2E-E29AFF076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A51BE1-6FAE-A4DB-CE65-B3C5C02B2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0212A9-E347-D5B2-F21E-735E3BBBC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640962-4FA2-3131-F250-803C4F2A7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A923F0-A6B8-C951-3DBB-DF1820692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16ED54-E784-74DB-6526-83A33176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59DFC5-684B-7A92-75D0-44C51B283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F4B317-BB3F-5938-32F9-083266A3F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F273D0-1A21-4171-C4F1-613DD17D3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3F36C9-B9BD-4254-B30E-040CA85BB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0F98D6-B4FD-B2AD-1479-AC60FA72F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971664-4FA3-EBE4-96CB-E6A1C72AA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9DBD2D-F2E5-9932-A749-1F3456020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4007FD-961A-6777-739E-95CB17045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E64CDE-8109-1054-91BF-A12F3CB6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E01109-170C-C870-D1DF-765516B14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7918E02-9340-51FC-BF73-9613550D4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84E81A5-4044-138A-A56E-5BB9DB56C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EAEB6047-73C2-1FF5-A7D1-4AB3CD62CE6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5591C09-1C3B-F7AE-3A40-2E202EB30678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Japan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C1CEA9-3D58-4DA8-FEDE-9D60FC0F364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B709FA-68C8-6A0F-3637-085149F2F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D9C20-B219-7547-9C72-F7046FB60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71CDF1-98FD-1727-B0E2-7FCC1CABF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D05EC-55EC-1C0E-9A51-57C5CAF1A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68E2A-F9BE-1C0B-FA39-890ADC084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3C7CF-6DF7-8FCB-2545-8C7C2DCED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64E30B-A780-6BF5-4078-2E9293602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2EE64-1847-DC9A-3C91-5A6A7B73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6FD506-8A8F-AE0A-54A5-3A85C8A5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09F4B-8113-176A-3DD4-5ECDE806B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F7808E-1039-83C6-E8EA-BFAFEFA2B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29E41-2DC3-70AE-6746-3953CF1B9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057BD0-716A-B91C-E366-224CC0225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B68AA7-6D57-81F3-F56A-66C76300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E25F40-B382-5785-05C7-CB9E555D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DE3DD5-6C52-7DE9-FF9B-71A31841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6CBC32-D9BE-B7AA-7345-632C7B7F7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5DC456-50EE-4A27-420D-79C79FD37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E5AD40-9D79-BB4A-4E50-E89F03279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64C4DF-C732-2AEE-AAE9-D0EAE242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980CC0-E171-E841-1BEA-B689211FE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0E2011-F7CB-4CCD-3F24-7735CAF5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171B18-5179-D257-6938-672934639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BA026B-2916-83B4-2746-494C3734A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35E995-3E8D-7355-AC3D-230239044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04145E-B862-F0F1-47D6-58735FF19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D330E0-FD09-FD74-578D-B3A9AF790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4D0849-0CE5-A815-8090-509B663E9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11FD28-5394-BF53-ECC6-C2369317A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71439D-678D-8C4E-B8A7-1C6ADC859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574999-4F35-5E2A-8D9A-D1D3A8407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6BBD8-FAD0-FA38-D94D-3F8FC190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7E09F2-9CA8-76FA-63B1-AD74DADC0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89EB0E8-55E3-5A1C-B97D-F505F490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F9BB0C-3069-E571-68D2-62D5356D8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7A84F91-5808-27D3-CFCF-4800AA8D3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75738F8B-6281-F2C1-DCF4-0CAFBAD748C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3BDE293C-8F6F-90CE-F348-DD97EDB47BA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South Africa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A90AFB-066D-F0DE-73A4-60029FF4CD1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45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A81E33-1F19-A76B-FF38-F76EA75F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3C372-F502-33C4-061A-9BFD3E111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94D730-F72C-09E3-7452-AD5DC6092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52ADA0-0D49-41C6-C918-1CAAF8F68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3DB8A5-AFF0-D8E9-1FE2-7FCD9645C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E204F9-96BF-595B-4F6D-1C7314143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58C7F-3C4D-B95F-2FDB-839885D53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76A704-945F-2ECA-5A15-3DCAFA9E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3FB84-DAE2-5605-9B17-9D26E98D0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C2124-782A-37DD-5E81-03DC64D1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14CD82-2DEA-3D0E-83BD-89FDF1BDF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0F71DE-FFC6-AD44-4D1B-07573BBD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48CE0-0C51-30DA-69D3-59EF9D581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1526DE-A797-69D7-2BFD-08617A4D3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0BCE4-8793-F07A-D20F-AB8E2E75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6B690F-856C-D6E8-86DD-0F442A8BD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AB0209-504D-F420-E7BF-BAC204F62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75A70E-EA05-DD86-2CD9-69B4B7509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56ED37-B962-BCB5-851D-C2C1748A6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60A654-80E8-8B43-4CCD-2872E2213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26166C-5747-7E3D-8343-A4072B54D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5A0E98-478E-36F4-C7BD-9B908AD14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63B2CF-162D-47A9-3EFA-CA473DFEF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AEE9C9-E80C-F3BE-666E-ECCAC4A1B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F3F26B-DBA9-2B4D-4668-991537044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C21CC7-CEA4-5869-C725-487817B3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329DE2-C93A-0D81-DAD5-EAD35B472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68AEC8-27B4-FF87-3A07-9374910FC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A09D68-3DE6-6ED0-2DEA-C6F1764E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A30687-CEDD-C835-3C95-7ADA1D02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C97D21-C2F1-26C8-198F-ECEBDB1D4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BC776D-B5F7-6C5D-6F51-D69B06CC1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2B352C-8488-64DC-E900-6DDA6DA75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EC0EF0-A9A0-1639-ED51-7C5CC5FC7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6B5767B-A3BD-0F7C-A929-379AF35FE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B8CB42-EDA8-8210-F0F7-689BDA983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07A0F6F-AACE-BC43-3D46-1BA1D51EE7CC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269FED8-E812-5F38-ACA6-5322B0ED266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Turkey</a:t>
            </a:r>
          </a:p>
        </p:txBody>
      </p:sp>
    </p:spTree>
    <p:extLst>
      <p:ext uri="{BB962C8B-B14F-4D97-AF65-F5344CB8AC3E}">
        <p14:creationId xmlns:p14="http://schemas.microsoft.com/office/powerpoint/2010/main" val="6679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25FC3-58D2-2730-983C-68003F1C1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A39E4-A3D6-078A-5459-1A867656A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5B3904-7CB8-50B1-29E7-B718AE010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071EF-CDD5-9ADE-EE3D-A037B5A3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FB4A7-80D0-E76A-E020-261FA6BD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F8F4F-7D0E-C6A2-EFCF-DB7B528F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830A8-86E3-6460-BD7E-A0DFB5515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5EF74-C685-29FA-2939-E36007DB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BFA1E-04FB-113C-709F-6AEA11D30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9E40D-9E7A-3B20-70D1-9461AADD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46C0A-0515-FA52-F5A9-A605BBF85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ADB426-929C-2208-3C9A-2E8A71D79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3A8E85-829E-3BCF-5B40-9769C715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73200-0783-F41E-FDAD-1B1160FB5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1F0B94-5225-3B7C-3C2F-E3B30DB4A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50A4B3-1F04-CFC4-22E1-5D6BDBC4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B6D5DD-DA20-8CB3-20EB-8846D1330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8CD79-A8CF-0169-70EE-A776FC10C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44CB6E-A8EC-6C9F-2D90-1AD9BF322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846B85-6C41-2752-E0AB-41AB0E843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544FB3-A8F2-2388-2B80-01EE8261A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EA350D-AF06-91A0-28DF-48F26115F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94BE4C-86B3-4310-B37C-71F058B56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DCE5AA-8606-0D82-C291-51FB4EFD7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60199D-E55A-DFA6-C20A-CEDE77E7C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8EA089-BFC9-8AED-BCE2-0333546D7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35E140-65F4-8E86-0643-25C6006F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03A8D2-1C37-C394-105B-FB4B3FA27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94AB9C-7638-1EC4-FAF5-A58A5BE3D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CC1FFB-70F6-63ED-868C-C4E80925A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D15EB4-F1AB-9BC7-DF39-92AEF555C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B714B9-9992-0F8C-ED4E-9EC25C58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FDBE05-114A-2858-67E1-46ADA8C2C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F4E0AC-2F15-01D9-E61C-FAABC3A01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149AEB-94C4-8654-2FE4-5ADE85FCF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B168EE-74E4-A82F-3D89-DCE21915D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46195A6-2777-3640-6BA6-667C0E2EE93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83CF1D9-AC7E-5EEC-5EE4-852DB146828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France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531D01-A8AA-B787-E954-F99B300C803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58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8BD7D-19AA-6729-741D-83AE98F44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454E93-D069-D7A6-49DB-406D6DEBC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07293F-9883-A582-7F1D-5C28D9791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8DD67-D2C5-A39B-ACE5-0F8DD381C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CBE45-F882-3457-E96F-DC2B163CF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189AB-7DAF-440F-B173-718081CE2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60610-FA5D-3FC1-99D9-F1E976F1F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B81A9-7662-9AA1-8735-7F1E16C42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C050E8-0300-082C-85FC-94C58E27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DE114-BBEB-720B-1DFB-F570AF87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8A8C7F-28FD-23EF-9009-90EDFC74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63AE5-AB57-305A-C77C-9E2DD5F56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931A5E-8591-03BC-F814-188E8BF54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86DABE-E063-5B0F-737E-F895D1FEF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CB883D-8FA8-4DAF-EF92-2C02CABB9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EBAF70-20CF-94AE-771B-AB398D2F1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181CAC-8BE7-CBF9-863D-DBF29BC2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85014B-FDE3-A88D-B5CE-99E268AB7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A2E5C5-DDB9-3CB5-E059-BB25CCBAC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1E1B0A-D968-6111-185E-D9508FB68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286841-B796-7E0F-2F6E-86A21155A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53906F-BC08-DE00-07D9-81F5E55C2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4BCA2F-B512-9B91-BC2A-EE6F8825C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559652-7A54-D30E-A033-3C3C32FF6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344E416-92E5-7FB5-AB3A-1ADA55A3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541B76-E4A8-AF8E-85E1-CE860AF9A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D572C8-2601-15AA-2ACC-29E690972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D53141-6E52-CA0D-1D07-08C318599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AD0D1C-76E3-B61D-3FCA-518C8FBAB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2B98FB-3BF2-7ED5-77C4-18F88F831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79520E-4554-B559-E8F0-40B26EDAB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4B7DE6F-AFEB-1292-89B7-E2039C0F5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BC3601-4B43-ED13-4E72-8EB41F0A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0618D9-5CC5-9B19-F2AC-A5371B4B8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F2B265-6701-B383-B5AF-1DEEC3020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AAFC13-5CFF-CDC7-9D44-E51B61872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43E8D08-D6B7-AE8C-10AF-CB368143292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1E241F6-B23C-C962-2B0A-7B820EA8D7F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Spain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0A5A39-9020-1F2B-765D-8FF7966651C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5ED722-A8B0-E1CD-CFDA-6DC96D444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FE8F3-46B8-BE27-7B24-50658176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B8A3A2-EEF4-A46D-D87B-2EA7687F5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A5D8F-9D3C-B848-4B73-7F3BF14A9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686F5-323B-0DDB-8C8E-E4B8C95BB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799DE-B5B7-E40E-6BE1-DEB1E7A3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51B34-F874-DC27-012A-E3FF0F729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D6458-8E67-FD0D-6DA5-8A75DDCB6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78F544-3271-2ACC-5E9D-742760645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D8AFA7-85A9-B345-2142-EECC15385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237841-BF4F-B21E-BD37-F4657DAF2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51EF5-E1A5-A19D-4640-96AADB67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0191E2-D47B-8352-4576-252EB17D3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667623-EE22-BCDD-401E-686E2E728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9E323B-586F-DE9F-D7CE-AB31E71D5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10F965-D896-FA3E-ED15-220625CC2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D8A69E-3253-D666-BDE4-8351E1AAA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91D2B1-631F-D0D6-02B6-D0B5E2BFB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344F9F-AA5D-1914-B0B1-E5F688B4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3C1297-3992-3DA1-EF7A-26DEAE179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A60EA4-3925-6CA1-8D61-5B541E368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23A7EA-F3C3-5844-4DAB-67D4482A6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33B47F-DF0F-4FBD-A422-0C94253EF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775836-355E-8AEB-E5FF-8F2E6BE79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F01310-9420-9B0A-16B8-04187F2B2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D62A00-A363-FF6E-12D0-A78735120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F685427-AD4C-1D34-62D3-FE2BC481A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81E015-DC1A-D0F4-E6B2-1045E4BCA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BFC76C-AA36-7819-E2F8-85E3E95C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BAEB72-EDB4-0B1C-03EA-7F137D9F1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A03993-EE00-60C3-199C-A86B89F6D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27A5D8-B97E-DB60-C13C-46E75A8BA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0B28B9-5A35-FD14-5BA6-C6BA156CC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9503A3-CDAC-ACF5-F391-6191739A7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0A99A6-954B-E346-619A-6CFDE43B5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5BD650-5165-C948-B3DA-B9A171248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AEE31F2-7B98-78BE-FC2E-870F7357850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E04C974-92CC-8B4E-03D5-336090813BD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South Korea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35A174-4332-F14E-3823-64814867854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9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077ED8B-D971-C22E-8BE0-E74DC6B58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21ED9FB-1EEC-ECCF-B42D-251D7AE21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FB5BFD2-E109-68C3-5082-D35203C9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BBBE8C-681F-7D53-FD43-D459AA887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5316AD9-4E08-2451-12BB-CF0D257CB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F8E1DDA-092B-D9B0-F7FF-495784DE5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7F3D191-773B-0382-1303-F0E79541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A4B522B-B722-D713-96A0-5F33B407F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085325-BE36-77F1-9479-FDE39625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F92B2AE-2CF6-CFA4-E736-65A8B62B6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398DB0-D647-67F0-6811-1720E237E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7713C8B-0AD5-8E60-9E0D-D4071E73E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5CDB920-0F29-7319-1710-0CEB016F2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85D424B-E91D-D018-AA82-E0CDA1477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6D513EF-889D-2A74-C7F0-C76B2659A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2F74831-455B-5B05-BB4B-6A248BFD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6E6235E-F561-74BF-0ACF-EEA8298A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F66129B-CBE4-D649-3E3C-E87091C26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37FC0B2-BBB2-8183-8959-0AD3DE428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3F49FCF-67BE-F363-CBF0-514F72951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C98DA79-B2DF-1133-5290-6F55184EB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B8F56CA-D387-5C80-3A94-F68C23C7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F3F691-F994-0A4C-C597-55422CED8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850A031-6364-36D1-6A20-7C194860B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334CC8A-A265-97D4-851D-29660969B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59BEAEB-C1A8-CE9D-F218-1A1B7510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F935DEE-78DE-35E5-314E-2C8CD9A6C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46B90B8-D76A-9816-B1DE-46EA6175A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E532E99-0F5C-9FD8-EB38-A15F7981E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CC64E8C-038E-1169-0116-DCB55052C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85567C-9D3A-D5D9-88F3-7E2D638BF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5343825-260E-D614-DACB-4769BABA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97EB3C1-A91C-6EC9-B1E5-CD70A15BA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93293F8-7C77-7A15-9710-10A9D725D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88BC27B-57C4-8CBD-730C-C6AA5350B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119882B-7C29-06D5-BF03-9C624C59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77" name="Rounded Rectangle 23">
            <a:extLst>
              <a:ext uri="{FF2B5EF4-FFF2-40B4-BE49-F238E27FC236}">
                <a16:creationId xmlns:a16="http://schemas.microsoft.com/office/drawing/2014/main" id="{CA0975C6-4D72-5BCF-CA5F-E6C4DD9FAB73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78" name="Rounded Rectangle 23">
            <a:extLst>
              <a:ext uri="{FF2B5EF4-FFF2-40B4-BE49-F238E27FC236}">
                <a16:creationId xmlns:a16="http://schemas.microsoft.com/office/drawing/2014/main" id="{57000FAB-462F-18FA-716C-A45EBF642C07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Australia</a:t>
            </a:r>
          </a:p>
        </p:txBody>
      </p:sp>
      <p:sp>
        <p:nvSpPr>
          <p:cNvPr id="79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8B3C24-E41B-57C1-C4F2-949214F84F54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872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7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413B5-10A6-62A4-864C-D47C0D5A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8E8900-6F74-3035-9B51-ADC6B747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1D23B8-0249-BA83-80BC-605FD001A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0B867-BBEB-D755-A2FE-85FB0F0C8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64CE0-EDE4-D2A9-3822-3DDF6B859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A652D-4421-8585-6228-8924C6B6A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94C51-26DF-141D-92ED-9835A102C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0DD0E-3486-ADCA-59A6-F9557E05E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1B32A-FE81-383F-432D-A8C44F43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57DA32-29CE-20D8-5682-359AE961E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77B914-F2D2-A55E-BBB8-32F1AB559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3ED32-9DA7-4102-D4ED-0A0B55AD1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2165B-B8A5-EF79-5D38-6DC3B0C69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469ABB-0FB5-5DCD-EA4E-C42C544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C59FBE-5304-4218-C435-D696605F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4DA7B-04CF-6C4B-4EEC-F4E644B84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DF28E3-681E-D496-9A7C-689290E01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9DF643-4A99-180B-FEE2-A9C617BDB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ED37BA-3C54-DFCA-137C-4CFF93303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30FDE4-B880-4D0E-B370-C9F130292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615D1F-794E-3707-0DC9-1B3A82F5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8AE66F-9928-7A00-D68C-2415AAECF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874507-30E2-20B0-14AC-D3BB3E48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84AAA41-3753-5381-FA47-DA5B2B600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D8BD4E-EB00-CAFB-2AA7-D572A41DC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F44D35-5872-6B66-85E1-1DA4CF175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7AFC0D-D6A6-8BE3-A873-E7D2A78A6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5F64FE-91ED-C4AA-7F21-E82A580AB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7FAD77-1C21-FE6B-6847-42CF43CD8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79F3CF-038C-C396-5464-AD742AD1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CB3DBC-4A19-9E45-6C70-0D809E8A8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0A18CE-5694-2158-5493-D34CC327A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3EEE51-1568-AB85-2B80-99C7FDCC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467A639-5372-3D22-FA9C-1F26C48F6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512C9F2-2FEE-C5EE-A2CC-A6EF25F59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6A6F81A-9772-9E5A-2BE5-182C11140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EFDBC31-2BD7-12C5-2C45-B328D5CFD001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43DA87E-3F9A-F121-115E-C4DF6F959369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U.S.A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EE52E2-EBAF-85E8-0314-F260DE24CFAB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00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F9F64A-45D0-1985-7AB0-A94AAF64D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D8B516-AEAE-01B9-CB82-6BEF067F8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16A43-28AD-7028-218F-028426D2E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66651-FA84-F3BF-E26E-B74CF3A6E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DCD0D-5A2A-DB18-6B85-06CEB2EE1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B858A-A6FD-E886-6300-FF705495F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1A87D-832D-467E-3116-954931CEF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166F3-00BE-F67D-3482-17E455807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D2AE2-DC1C-C616-9455-5058CF1DB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5E79F-EA2C-3F3F-E361-38C1EE126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F77B6E-437C-7FBE-7B7F-5B89EC67C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AF2D2-9322-74C6-1F8E-DF214C63D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8453C-349A-C81C-4617-F5C6AE574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B20AA6-F2C4-54E6-F05C-95FDE933F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A5D239-B227-22E9-AAEB-B27911E0D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986D21-CB57-EE99-2602-5203D1AC5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74712-9123-AF3D-070A-46AA58442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CF0A9A-B6DB-1C44-7E1A-102DB021C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B5CF66-6B72-290C-F750-8638C00EB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4CE533-E160-C64E-2429-088ADBC75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C1DA7E-5725-B048-3494-69564815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28298F-FAD1-8744-82FC-9F8570A96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5FAB54-9948-525A-F6A4-F2B99CB48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9DBE1F-5012-4F54-0CE9-A1CF9186C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36D515-1D7D-5A90-7535-49A90E265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66739A-E5BC-BCC6-6C14-92553FBA8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543F5C-7443-5DC9-2D34-043F88158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161D70-7A03-0EFE-6BD0-63A7EFFFF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DF563D-4835-D266-E5A4-C61140E31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68096E-D556-0E99-D29A-B7FC61844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79A155-9683-9D71-41B9-B8544898F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2BC46E0-0282-CC27-2A24-F601F21DF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3938B5-D717-ACA9-A7F8-CC45EEA52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5C428A-8E7E-68AA-C580-B58B4188C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B34EC6B-B65F-9195-459C-55E6957E6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C3A295-2D62-F23E-4720-5DB96D7CC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81FC6278-CBD2-6DC8-2D56-A0C9948AD640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76CFB79-4DE6-58E8-37B2-6B0C19BF77B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Vietnam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D6A42B-0FCC-72CA-C291-1E8218E816E6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7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AE114-C634-83F2-3044-C0B86DA15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80647-BAC4-77D1-F183-DE2CFD873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75140-B6C0-7584-694C-D8A85822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0BFDB-8614-A3C4-5BCE-7FE5383B8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2212A-F244-D3F2-0D1E-20961CACB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14F5D-B9D5-22B3-1556-E65F10921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6967F-A267-CF86-1EA3-A3379890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F6C6F-39F0-584F-C14F-53FFB90B3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00781-B1BA-0F93-EE97-0F54729E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151F50-3643-C786-1422-4C549FCB2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55FD5-81F7-0DFF-6AA8-6523E4BF2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3EE7D-41A3-690E-89F6-5BC0D6289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7D7175-2F91-7169-E698-4E8F03E67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FD222E-AD21-D67D-E8DD-D3926D80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ED4F3B-2A89-9843-3643-BD39A101E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DDFA2-3518-602D-7BAC-6C3AB3E82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B8D423-971B-60AB-9766-378C47044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BDA0C3-52C3-8A21-9DE3-F7F809F58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A95D2D-10D1-2F0D-7248-0D50014F5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D481E5-B2B3-49E2-F7CF-595A5045D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D01854-579F-B425-5A5C-14CF89D00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948DB8-D4A1-50E6-8497-5FCA8A8FD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98B913-1FEB-D60D-7BB4-AA98D7AF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995F2F-E2FB-2449-367C-0E02BDED0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9F9EFE-7407-BA26-627B-1B0333930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266E4-05A9-958E-A073-C9E791F6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8426E2-92E1-C213-BE5F-01208F90F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587E0B-D28C-8D2F-6D06-651651EFA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60CFBB-48F0-7F53-785A-CECD9F76E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B7F150-3C8E-B805-6013-D14E5BF11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B10816-5960-87E8-3DC1-C7065A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CE60DC-9E2F-28EB-F641-F2E38263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92756B-FE38-1BA7-0A20-CC3234B3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6AA65CF-673C-5D36-9FF2-7B3A7B7FA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192746-C208-AC3F-9DF9-F87D5584A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D996AD7-2FFB-FED5-28BA-19E4B4B4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4881509-5BD6-078E-8C57-083EB6E9E65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D68249B-651F-C113-0F2B-3CB5FBBA292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Germany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6C8C68-24AE-053E-68E7-12E88F8B22D9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65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C19E3-3A9C-966F-486D-0A75E022A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72F3BA-D30D-DA14-5F84-086652B8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0FB1A0-4930-5BE8-627B-88B2A7CC1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CABCC-CA66-BB20-2DCB-9F95D0D9E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589BF-ED35-1FF9-A5B8-31086BA70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46F456-DE39-E44B-5B9F-DDECA1C77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426CF-18F4-B291-1483-08346BF3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525FDA-C130-85F4-430C-DF0397A8D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77A13-1936-9F59-56E3-E38C56099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A94A90-6C05-7891-1082-90D4375C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18C6A-57F9-763B-DE03-38EE1769B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391759-249B-21C7-AFE6-28B99B315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FF29DA-247D-F983-6DE2-4E7630D7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1A74E4-DD0F-4B26-EFD1-1D052822A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5501E4-E56A-038A-6EAD-B1660D0FD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269F8B-6C03-3973-04E9-A72053F2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84D73-6D0D-FC83-677F-A13A4BCF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5BB890-9EBD-CA0F-0C15-CDF57FEF1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1CF87-3CF6-B9FE-A38E-66BD56712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A6FD95-B204-56CB-01C4-F6189589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7FE70D-F236-3ABB-0A4E-936370C55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1ED5F5-D6AC-89E4-7B23-BBFC6B769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E9C50D-5FB3-F098-0842-46C77471C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9FE334-085A-BFCB-E629-66C48AFDA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66744E-77A7-8AC8-829D-1E8F0F428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D0DB97-892A-DBE0-54A6-65E61B437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4ED8FC-A368-FB67-8998-DEEDD4842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A5F4A1-4B23-BAAA-6951-C7059800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A24D78-C9E0-63BF-49C6-3656D7576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5A19E8-D314-E96A-0920-230AA65C0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69E933-4261-547F-FFC0-5F9A08D1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24BF44C-12D1-84F2-798A-45D68816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3C6922-D8CC-30CF-3F49-3D1DC9EAD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21C962-1517-D6F3-8D9A-A6CC13B40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933FDE-0CE0-E24B-CC5A-F86732087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8BA81AD-3F5D-C52A-A0E2-92C0D6D0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3EA6A89-ADE1-D791-FAD7-431D52582B3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AD72D5BA-9E8B-CA2A-22A9-B0E7D7C9F830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Brazil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7D8092-A1E9-595C-9B9D-D876C9B9976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2024-08-24T19:08:00Z</dcterms:modified>
</cp:coreProperties>
</file>