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2076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5C683B-D350-1BE5-22CB-41F245B3C3DF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4EEA32-8B94-A41A-A9C8-5FB87CDC857E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3C9005-42F4-53D1-7760-DB46597E804C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921074-2551-B21B-F6A6-D59CDBD12356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8514C3-7E5D-AC90-5102-A00AA1447A33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776852-39C6-9AD5-F8BE-3A6EB60392B8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532C8D-59EB-D515-B0E9-DA06B1118F94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6D5158-660E-0325-8112-5D449B70FCA5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AD9DB9-66FB-E79C-D918-CB588BF9C8B1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3F4863-DC5A-0F3F-CD45-C415F7829F76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F3B80B-0B81-03EC-8949-EA40B09F9DE7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780C69-8500-8905-E0C0-0FB85B0B156F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6F07CD-7552-1BE2-8AFC-03C09C55D232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373632-1153-A670-2063-A61540A348AF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CC4D9D-92BD-1981-73CF-96BB84AAD28C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474837D-49AB-3AF2-C875-DC654F738F98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3710E67D-7AF4-8E95-CEC7-91D417FC9D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199E25D8-C440-5145-9C82-D72E9D86B4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5D3AF234-99C1-589D-BBE7-FA03F9D589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929D6E56-58C4-AEFC-4109-BC7DBEF6D8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7C7BB111-2BE2-26FC-EDB7-817C4BD8A5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CEB1932F-679A-8F37-A3BC-15AFCF51F8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B72E4BB7-6007-ED53-30B2-659CA886CE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8286817C-5EE6-7621-CC9B-02DB812071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F2CF1364-2827-D02E-21EB-31F4F4C215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6A6EFAFA-86E5-3DA0-A213-1F3BBC3AE4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4706F433-025D-7602-A447-A8D42744D4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7B55D7F1-8466-8EBB-40F2-31A20DD67E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75D51D24-E379-D297-CDBD-6973C2A605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C5348C48-6E4A-3BF8-8511-27F89B85D4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6F008D40-04C6-0C48-F9D2-5FA8D795E6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20ED48A3-84D9-D502-902D-BDEC6E774C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2024-08-30T07:34:09Z</dcterms:modified>
</cp:coreProperties>
</file>