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DD30-D734-2C79-0162-C453EFEC7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63367-9625-71A4-D6C5-52B42B0D3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202A5-D9FD-1AFA-CCF1-FF0DBB40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42B9B-D93C-BCC3-D828-E8D819A8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C617B-E68C-A6CD-A7E7-D475AE24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4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27BF-DB3E-15B0-7A1C-E2F9CF896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BAA3C-A4E1-8F2B-0023-7A870D617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3A429-80B4-AF4A-EE89-00592F17C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857BB-0EFB-A291-40FA-202A94433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0FB32-66E9-70B2-E43D-B8602504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8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F28706-A228-8142-1AE2-C2A534F8A9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053BE1-F18C-DF7D-EAF9-52BB752FE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BABA7-2B73-602E-5646-63E016840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7ECDA-B931-9CC9-CEE1-C051EAD5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1FD64-19F4-2EDC-9463-8400B750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3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1317A-498A-9DD7-D23C-7A5A9A82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A32FA-0F70-72CA-ED0E-A08B73EFC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74FA-F0C4-802B-1080-A9310411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8A02D-86A8-D584-6F01-AEFCDA223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BF4FC-7901-4A8A-1D14-D332FCF4E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31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62081-ABAC-A04C-03B3-65979F39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922BA-2DC6-F65E-6D7A-A4717123A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3B1EE-EBC9-D29C-2224-5BD7E96B1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E90F8-EB19-A927-4516-D8E1A4B5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A204F-C8BD-9628-CF26-9CBB92766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E3240-779D-EA5E-FE56-644CB1BC7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F11E9-F72F-6799-290A-2305BFB19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A2FEF-A706-525D-4C60-7A548C3B9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B40776-AA36-FE93-C72A-5AF5BEA24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C4604-BD4B-81BF-8352-1A98EF0A1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83F9C-D6B0-7566-7EEC-3CBEC5D1D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99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E0C72-8461-1800-B145-6BAB32B4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584C2-761A-8482-AEE9-040620A06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1B1532-2BDC-08F4-1DEB-CEDFEA735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589DBA-0884-4390-8E26-F904B58DA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8DD5A9-8FA4-D869-9847-A7D3F1AEE2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96013C-7D1B-69E9-9E4D-6D327C09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749E49-2A89-CAF5-027B-5060C471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DF2E79-FD28-80A1-C716-D364DB1D1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71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BF95-E624-214E-8773-673BA6C54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17D414-E797-BF2A-56A8-D8A5BD93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8A198-C5BA-496A-F5C2-771F46B6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7E5867-AAFB-483A-B770-8ED79E768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85B26-ED03-B55E-66F4-59D8C995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58A29C-3296-E1B2-420F-36DAAE2A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88DA2-E957-1102-6B39-14055CC6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1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7AA5-A61B-D57E-CD27-7B623461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93C20-74CB-19B4-92AA-031C5F0A8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C1448-22F3-C396-CACF-2F5293D02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E5A45-FB54-7964-DEF6-A312C1613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10009-ECEE-8895-CC3C-D7EBEE054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6CA9E-C4F7-6A34-0582-D83547095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3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DEA0F-522D-C09C-5D5A-4FB98BF0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157712-451C-772D-971D-BACC9BF810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24B82-3968-C794-73A4-728BFA0C77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7C460-F930-E6DE-021E-735F7CEB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CDB3E-188E-D996-E9F7-77B006D3F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7654-8460-80C2-818B-95A9D3F1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76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B92894-2D52-5F51-6D67-4FBBB24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2B569-845D-AE4E-46B9-B163376C4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6151A-0FC4-6072-A75F-E7F48CAE26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153F7-F964-4BFF-BC86-FE65CDF2E225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147C5D-BF65-0E2E-88F7-FF1120350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5163-86BA-C831-1E57-263F01F26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61F75B-D142-42F3-9BC0-06529BBF5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425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>
            <a:extLst>
              <a:ext uri="{FF2B5EF4-FFF2-40B4-BE49-F238E27FC236}">
                <a16:creationId xmlns:a16="http://schemas.microsoft.com/office/drawing/2014/main" id="{817B8FF9-DD7E-55AB-1754-92C6298303A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37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AAB0FEDC-3677-81D5-7F23-6DA579EB06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87BB64-A1F3-4F44-58A7-27F2EC7EB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CBAD5A-7572-474D-5FC1-C3D75A2AE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5EF1E5-7146-F0D7-DADF-25903623D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C09E6D-D1D2-3257-F43E-8F3478594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16643F-63E3-FD2D-5597-5D09ED2AA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C116D6-D4BD-C9D4-4447-FF1603957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178374-72B6-2E85-8DE4-DC5D91C52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505B4A-3122-AADB-12DB-653C4A9B4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FA31B7-77E0-2D06-A617-AADF2D9D3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3F70E8-3E17-B3AE-091D-08818249D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1DF3A0-4D0C-C964-DF61-AA7A3FBA6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FE8A75-E5AE-822B-F581-C259A3C2B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E1DB86-027B-1F0C-2308-2949773EB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686B0F-799E-B0ED-807B-422B0EDD0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59231E-B883-B81E-1480-D629316AF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3A26596-5E94-C37C-59F4-F709DBE77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CC96627-97A7-85E7-8931-1D0DC9FD3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8E79477-7C42-7687-9745-CDB4B570B2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ABA57AB-8C12-8924-116E-B90E847D7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7790E9E-BBE7-EE29-FDB5-70DDB38D4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454A19C-2518-9ED6-6416-DD12A98AD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E12E22-857B-DD8F-6A9D-BEE23E1AA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0B30FC5-36C0-194C-19C3-8F443C745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7232847-D6DE-D8CA-F211-A12E09DC3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E82C40A-BB0A-D932-EBFE-69480C9B1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65F24C-59E3-8303-5A3C-A350C0902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9E2D73C-4E18-65B2-C849-D57A7E300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B72B3F2-DBF1-D727-435A-1347D16C4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ABDE4A9-D0B7-DBBC-C6E9-4C7543AF0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146C0DE-BEED-D393-1B8E-508CF368A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87C9F3A-6259-A18E-4DE2-386D3F242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A60B6AD-60DD-0E26-4B55-92D9CC099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C53F7EA-F3B6-C19F-DA6B-FC0DCFD24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AFEAC26-0088-F667-D95A-61B64A9A5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12A7D5D-3C8D-3D39-55CC-C92F0F7A46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772C665-BF14-3C4D-894B-698270E6DC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7D2433BA-C2B6-84AB-952A-3185600F0114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2D964134-0E97-D9B9-1F43-282FAE664B41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Brazil.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598820-D944-178B-A280-F0206A62CD7A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0225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1DA8E06B-CEE4-F742-B307-99F4681B8E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37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3760CC76-35D8-3EFA-BC07-A0BE0F4646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1AA85F-802A-6506-2072-DA1D89EE6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8A1EBC-F819-2D96-9E2E-D2B9C3846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453ADD-BC95-274D-6F95-12300A1B5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E7F2BD-975D-A191-A0C4-935D5CBF5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CBFC0F-677D-F748-868D-A28604FF8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BD3014-A351-B8C9-8F18-429720D3D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81DE8B-A7F2-0FDB-4EE8-C1EC362BC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F2B62-1D27-4132-C3E3-A964816AC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A07556-56AD-47B4-9234-BF5EB9819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0316A8-DA86-7E88-6F36-CF25A84A0D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C92632-BFC6-9319-3BD7-BE85D490A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31E9FF-2A22-8D04-17B5-36DCD4809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1C3595-FE52-78A9-C5C0-A3927F2902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A39481-24DF-F9D2-E15F-592C8947E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01C48D-3639-44FA-1408-4F1EE273A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738FA25-1904-CE97-0227-243802A3D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6B2E7C-C423-9E17-A744-704AC1BBE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6C8C02C-F7E2-1630-6781-49FBE9FAF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240114-4D28-031E-51D6-91EE9BD25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01FC70-2BEE-AA9A-7248-7842270AD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1AB576A-6DBE-9C64-AF86-F37900A5E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AB1243C-5CBF-5FCE-10FA-A3CB35BD3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39A7B1-8932-4C70-9100-0A5F43F7F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8246A5B-D25E-700B-8EA2-FFEAA6508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BF10709-459A-7AE3-BB1E-4BAF26D85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57D5AB0-7E3E-0E54-9D66-682C19244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7D16863-0D8B-8DA4-AFBD-E326D7791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01746F0-FFE8-110C-28EA-75C84070D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C5E46BC-4C85-FA17-E13B-E7F057C8C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F39AF4B-2BD6-E9B5-5874-10115D701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13574CF-5D2F-5A00-7B51-32B1CA8D6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91FA6B8-7234-E4DC-17CF-2BC7CC22B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F0E36F9-FC9D-9F95-F3C8-9AC36BEA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29F778F-347E-5853-4F7F-32CD1D868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B5926A-6AF3-5B2D-91B8-6D0B18C10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10069AF-142A-CA90-7DA0-93D01FB9B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E6B0A136-E66B-AC56-0466-30B156EB502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18EEEB85-81D3-B8E7-F1B5-3A0D6768C397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China.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3497998-C3EB-B273-EEEF-950458E42AB5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7656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7A997A44-498D-05FC-8ACD-5DC204E602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5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4E22EA25-566A-E75C-EC86-3B50BA7634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6E3EE7-B0A1-7749-07AF-DC214D271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DF6A7E-D0B5-980C-687D-68A4A3C2B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BAD54A-FD7A-905C-483B-594E6153F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30F34D-6F5A-41C5-8074-F13E28820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BA573E-EF9B-49F7-5A11-A756D549FE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DFB73D-F4B6-F686-EFA8-C329D5B28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2F4426-8AA9-954A-CE0D-A8FBF04D6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533AB0-5DAC-3CB6-5293-35FD1A243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BC34E0-04E9-80A5-93FA-F420C69E8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2C2128-583D-E90A-35F3-AB0D72825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8101E2-787F-80A5-4767-744F1C385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3126D7-FEFD-3259-41BC-E7BDDE6F5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E570B7-5650-98C0-DCC7-EB9AAD3C9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8B8BF7-0014-DD5F-3596-EAC0F1A8D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9A52E78-34EE-3669-C413-4CEA67ABC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88714CA-64F5-3F29-152F-35C345A41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6C762D-DA22-99E2-F090-A6A49BA54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20CECB8-2F1D-038B-26BC-CC2616AB5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3AA903-4769-1254-B070-D7EAC7EF2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44AFC89-9317-0DD9-1B5C-0A98E48C1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69C155-D3DF-E7E8-A73C-FBEF65844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08A54E-D9B9-AFCB-219E-D1AB8FFBE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5EC026F-D8AD-EEC5-E3E6-5212D256E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A662CAD-C4E7-08FC-36A8-E4AF74FE6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4758EC1-C166-FF6D-F5A3-D477D0186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3972E50-97AB-2B87-7CF4-BD704A6A4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9362D62-8671-B6E2-9FE7-46C76252B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498B67F-E810-F81F-D278-46043CD817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A469449-81B6-13E8-F2E9-D0676F7E4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5FC4CB9-7450-907F-6229-682103610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0351353-68E4-5AD9-1853-E2DC9F32D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7B082C9-6768-A468-0B37-53779B84C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FC14924-00D3-28B6-928C-3D0CA3D8E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BAE09A2-A24F-3FD5-CA31-E55362618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44A86BD-CD4B-6099-2E32-78AF59FAC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A9F733A-0750-86DC-8F97-BEA7A74A0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6D917AAB-F806-4007-C353-F7F65E8DE25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E234F05E-4085-BC46-7F3E-9E2E64525B6A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I’m from South Korea.</a:t>
            </a:r>
            <a:endParaRPr lang="en-US" sz="20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D8FCFFB-C60B-BC7E-A18D-36D2408E04C9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845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484A70E0-D652-311E-495F-3C947491E4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02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DC54A6B2-270B-F18A-0087-89C56932B8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7666E8-0E6D-2FF9-1351-3F1960438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692B7E-F48A-1214-59AB-AD48334A7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8654EA-4E2A-141B-7233-4FF14F5F3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E89512-5976-D2A8-BBFE-C81E5B100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35280B-E142-3CE9-2BFE-E7356CAD4D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3CC309-8F32-87F6-ED19-DE38691442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C0B2EE-9664-D61E-8DE2-654C3EA47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E4F5B3-C7B3-FB8E-A099-60F6AC226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A22679-BA78-2340-B550-1565E0713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EE5018-92BC-9D46-C470-A577E19124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1D6CFA-5AC9-D092-ED55-713255B325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49FBFA-6129-4827-CFF9-0123F13E7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28D5E4-9949-0EB8-0ADC-FF56B895F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526BCC-A64E-2B3C-E78B-C57EA6EAE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F2AF47-C035-40F0-0A27-9D98994F6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522526-5FAD-FDF5-B221-843405DCC0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365270F-9683-2280-448D-BAA0BBD5A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1CF6843-BF1C-88ED-F263-77BE71406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669A1B8-3B67-63A3-1B82-EBF000076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ECA01F1-A25B-D14E-2ADB-FF3FB2C3B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BC7BF2-F747-354D-66EF-0EAC26664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F851EAC-48A6-3B20-6503-064865000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2EC67C-236F-ED09-C44F-8F3230819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68CE2A1-9D4A-6A75-FEDD-40D451292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6A23B7-146B-75F7-039D-B59CD68A8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85A959D-6D03-3BBD-73A9-900F84046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36CDC62-AB2B-C798-BF43-77892E993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8C72B40-0AEB-CA34-B06D-5C210331A7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E7B2C7C-075C-68BE-0A2D-AE68E34E5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C3C3927-4951-C110-DC7B-69B7326C9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D4119D0-B82B-355C-D2EF-79FC8B882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EB5F79C-583B-BD03-5CF9-9953D2214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9BA2111-9474-0E72-A49F-B5CD2D4B6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124EB0F-DCA3-1C9A-B42B-71A908DF0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3EA82D0-CAB1-A503-FD29-F625DA426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3F65ACD-A2D4-424A-D54C-D57446B8F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1F331976-E3D6-B56E-5AE2-57F51FEFB828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F087A98B-97AE-587A-4F0C-315645D4A5C7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I’m from Australia.</a:t>
            </a:r>
            <a:endParaRPr lang="en-US" sz="28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EA871D6-D9DA-5651-4CE6-6C796ABC8D96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040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6DAF1203-5A5A-B00A-3542-76F9F0CC5F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24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1204CE78-AD8C-F0B3-267C-0A23258E3F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A5E64E-DDE8-89DB-C210-9733FD173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B8F1DB-493F-F16D-FD66-1C9F174BB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A48D7E-0BD7-E3A2-4F50-129DAB652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7D751E-A24B-0E8A-24C0-AD66E5973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0E80E2-4F33-AF70-484A-132C6EB6E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AA25CE-FB32-775A-9C23-264C22A2C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DCAAC6-64AF-4544-A283-087E8FED3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A8410-4B32-F131-00C5-916BBE877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45D4F5-129B-7E95-11A1-51ADFC589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93B8F-3A1A-F0B3-8B47-3C99CC6AF6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1C26EF-63C0-6668-29D6-891AB5868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0A908A-0EDF-82E3-2CF3-16BD6F5BF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F04778-2A92-D886-5DEC-E69223B67F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69D20C-DA44-C7FE-099F-4E20FB42C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20DAED-4EEE-A2AE-D30A-E57585748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C1ED79F-B19C-CDCA-A922-4D1F1540B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10D9ED3-6423-8D99-7027-A82DDA1A3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B4CF52-A1CD-F954-1D86-461B9C8CDE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8FB5B88-6521-87A7-E79D-0CDC468FF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EB7B5DB-DBC1-C4F8-6977-3B60056D9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188F12-C858-C952-5D57-E22682526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E584316-550A-2F29-DF20-C00251436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B937026-0D29-A109-5003-5938F76B1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BFA412A-9D59-1789-F5D5-7600DFF26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32B7A3-7B60-847D-D22C-7B847E88B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43BE806-B126-793F-C3FB-E91CEE8E5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35E945E-F19B-BEE0-4D0B-A314B1969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FF41D5-7746-0C35-8619-324BFEDF8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D98F1F-479F-A951-C335-D2F58CE50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5DD2FCE-848C-E61E-0AE8-9B842274C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F9333DF-009A-F590-4994-541BD0983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3E458E8-C80E-EA91-4DEB-5C3AF466B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92F3545-5B66-9D9C-68D8-ED8802961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BC9FAB8-8FA6-35D5-6FF5-8782FDF15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DD08E04-EA35-4647-2E66-E808ECF37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9E5807B-1F52-E69D-B00C-0746139F0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06D455E0-0D20-F762-743C-322EA05CF68D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42F4DE57-30D8-908E-0B54-E0A1ACB79953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Mexico.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3717162-31AD-ECAD-1764-5025F98E75E9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9384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8311135E-83F3-A445-C004-B4651E3664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45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B4A4DBF4-3B21-1424-7E50-DC6C508DF5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4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03FE5974-9CF9-E640-F71C-3AC2409EF3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1037CB-FE36-0EF8-F681-8C2C2C2B7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4740A-9B5A-59DD-FDB0-C27CEFD63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2490CF-30D9-C07D-02E3-DF511EAE4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56F37-B614-2925-11B1-8A1837990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F3B9C3-D7D9-E026-5155-3B35D5D02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79C8A4-2BC2-B6B9-DFF0-E2A20861D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12235F-4EAF-BA02-E479-BF5D07FEC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373EAD-4992-9449-1482-3FD1F59E6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E348AB-E499-A0A2-AEC5-0E9054697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436420-1148-925E-2F62-A80A9A193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FCB540-7170-36BE-A752-9256CDAB9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5B0F62-B571-8515-B566-1FB129F88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5950EB-586A-254E-6485-5287F9577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A567D6-9E4E-FA22-C27B-9FDFEC1C0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FEDDC5-67C7-3EB7-5F04-F0B8F3C94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DED95B-1EF7-6AF0-74B6-136272180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DCC213-CA8D-C687-403E-E705835F8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1D4679-6B42-5799-E8D9-6071E68119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5859D6E-86D8-CD30-2ABF-DDBD355DD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8830B59-36FE-8B90-34EC-210E2A6A3A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14CA710-FE98-2243-4F82-1A4F44AF5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2DE81CE-5B1B-A253-D169-4D89BEE69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FB62D5F-A8DE-FE30-0562-0B16FCE63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5179A8-1359-F16A-25E1-4E0FCDE20D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B7033F3-782B-2B20-5442-794E3CE42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E963872-B39A-A8E6-671A-259BDEDD8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7FBBE4B-77DD-8AA8-A803-18CAEA52AF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4A7FACC-CB84-B1E6-201F-D2D148D0E5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3EC4C9D-82A8-538D-C39F-2759A2BBA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669C8BD-DA64-4A67-98AE-4687C4E8A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EA9D553-9D15-6937-06C4-E54AB592E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4E3F289-6D5B-0516-71ED-E2581C3C2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A42C6F7-2454-B20C-D761-95A4F1E04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A0ED2E8-6BFB-E1C6-0FD2-B182AA0F6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00880E7-4AD5-9811-2F14-4C0DFAAA3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4B16BF5-CF6E-BFEF-9AE0-CE70C727C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8CEA8681-6FC3-9397-C66E-36F0B4A389A6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A62FC0BA-5B57-A577-910C-6625B3B0EEDB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I’m from Vietnam.</a:t>
            </a:r>
            <a:endParaRPr lang="en-US" sz="28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135F110-F47A-8F32-F7C1-42CC085FC21C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0659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1B0F0DB2-E62B-ED3B-B447-ACCE0BDC14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05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3BDBCA4A-B5E7-E546-E58E-09963CEA7F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BBE04B-A886-750C-D3DB-ECDA3566A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019E60-46DE-CBC3-D29A-2569BB3C9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61E6D4-4F61-F21D-97F1-0394D91C1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8FE86-E574-8100-12FB-7832B1ED5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4EC1DC-D2C4-B526-5D6D-A61D8A900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8E6586-2AF7-6B29-4375-02469A3B0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BFA342-8A03-5494-7645-55A29A08D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8B8B2B-9254-8C39-C72E-5B6E8CBA4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479ADB-F0D8-9CF7-C7C6-670368B62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ED21F5-8A99-F63F-744E-324505030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D7338F-8ED7-02E6-8B55-2F45B022EA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0A7FFB-D158-522D-258E-8BE883919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973FD6-40B0-76A1-39DC-FFBD1B41F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5D90DA-38E7-AB1E-2E3C-6F9EF1D70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B3AE14-5690-E7AB-42DF-45741B535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6E6A90-7F2E-D785-19E0-48679C829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C89FED-D7D5-7BC5-3EBF-D5EFAE898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84D65A-0655-5619-576A-814847B1C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E42D484-754E-D5F4-A4B5-2FE4CCF77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3894E7-2647-8891-9C2C-9A66B8AA7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BD817D-2A25-2D74-0C66-83C1BF247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CB15902-A765-CFB8-9CD5-6AE800752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74CC50-606F-9F87-4D67-19766FDE6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5366B1-F178-E920-A1BA-FF6584DF3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A3E0DC8-64E0-BFFE-DA3B-92B7185C1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602611C-72AE-C9D9-8933-3FE291564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8D114BC-FCEA-4C6F-DF13-9A1EEB891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911D6F-E139-845D-23ED-EBF0A248D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CC58874-CB10-C245-3C2E-9ADAC3171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9CB31C8-2CF9-0F91-7A0B-42E68D9B4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B343B22-770C-764E-1DD4-90AE10AD2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1065981-5B6F-86DB-3413-728B45B30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0019163-3BF9-A4C8-0B7F-6351B1D1A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E583BD0-479F-0A5D-358C-AF3CD025D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001275F-C759-AC2C-CCA9-DA32BC96B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3F7FF49-7C11-58E9-6DAA-7F3870A8A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F578B679-304A-69BC-33C7-079FE857472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81D8FB3E-E3D8-58EA-54E3-7DB8263F94B4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I’m from the U.S.A.</a:t>
            </a:r>
            <a:endParaRPr lang="en-US" sz="28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B64B5B1-0C9E-C281-6110-D59B5729316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220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AC0887E1-537C-4A0D-C222-7B3FE646C0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02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ABF78718-97EE-1DB4-87DC-A07B634025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CFCE4E-47FA-98BB-F0E3-6F132B2606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B9690-43BF-2903-8C9E-369DD6394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70ECC9-0DBA-311E-DBFA-1D3DABA0B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A2A535-5BB0-53E9-8D51-4C0B22E99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535CAB-DF22-EDCA-6091-B9BA390735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D72769-F935-543B-058F-3031AAF86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C3E322-A05A-3283-9182-89A3AE46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83E8CE-4C52-98CD-F4CE-EC20A74D2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C815AE-1F00-D29F-6DDC-7BB38C976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3348A3-D7EC-C727-CA50-5D0822D68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FF83E95-3C06-5187-242F-46E56E609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1111DE-69BF-B757-20CC-6E5CE40A5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C7A21-DCD3-3754-CFC9-AB5076C52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40E608-F924-927E-CA92-21228137C5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DE2A84-5EF3-2C8D-B5F5-011853BCB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994B5A-E32A-7C23-4C8E-C1922FFE8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237744-A4CE-9B22-858E-481BA3CE3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8CE9B5-1E09-029A-B8C6-87486D1A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AEFB9C2-4693-22BF-A7F3-C50454FCE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ACE26DB-235F-791D-8F74-9747D81DE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CDB578-5922-D77A-76B8-16163F9CE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551973-C8F6-5585-EBE4-576339386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D01BB18-40F9-4DE8-57FA-8EC9BEEE6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BBCFB3-D1F5-A8D4-9E0D-CC87C34D7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8D64994-DC2C-619B-3B90-7D058484D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9E0A56-C2D7-3117-D77A-B371C918C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D0927FE-E542-E97B-6964-4DD1F2BF0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2E99AA-9221-EB63-4971-142D499FE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7E0E00E-5751-9237-3478-90CD0C5C5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23C7873-84D0-C9F3-864C-5984ECAE6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E9F18EC-4809-C7C5-F49E-2687A0E3E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159C2C7-D27C-E99C-71FF-70998C451C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70E874B-4D8C-EF0F-6006-82C17C3D9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0E9105B-9A9E-DBB1-CCE7-0EAA276A9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F818949-799E-54E1-0840-B10EBBB5C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61C5E3F-B4C4-318A-2417-62682DF8B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0882F5A6-BB37-54DF-27EB-4DB4BEF83994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FCC19070-C60B-31DC-A3B5-77EC2F2CC171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France.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4265D00-1BBC-FE38-9182-50D070A91A06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50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53A0F7BD-E710-D958-98CB-13D6DC472B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0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A23CFE01-9408-8B12-D987-E5C1F4AF51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F94E2B-FFDA-1E08-49CD-288AD0722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E3A930-A2BC-CF2E-6331-74473BB4D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97B143-F919-809D-614D-4D0FFC136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23F1E8-FD65-E751-BD46-67C1EF352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394F25-E310-D8F9-9EBA-D2493FF3E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939A17-70BB-AB29-9628-1351A6C3C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BC98C8-0A1D-334F-2B7F-7FC1EB990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6F98EB-8004-FB4F-FA6F-DC7B0E10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58A2F1-3E96-C619-9DD7-D08BB2D7F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A4B958-6D4D-0CDF-A035-8385C7A82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74C6F5-5017-9527-0966-402DF76D4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D2FE49-5F00-B330-FE72-8D1486C0A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4BE3B8C-C2B6-24AE-7B8A-B8283C4A6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EEEB4A-AB50-895B-6B15-0C3D66345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F00B347-B929-BCEF-2A68-D8532C7FF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B378A61-7D34-0F94-6101-558671EAB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B57B9F-7E83-E261-ADD8-09DB0E1C2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913109-01CC-8200-ABCE-1AE290CFC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AF0843-D527-3243-1409-388DCB1F6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005013E-DEB5-4416-2309-C223CA217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55DCA6-C986-BC84-14E4-747082B36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28F79C-D51F-FD2E-3FAA-ACE96C5CD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9FB915A-3085-9C6B-A80D-7464A7952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DC07F26-F058-3A59-0027-654829193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E162FE-391C-0812-B63C-1577C55A5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7958D50-20F2-64E2-0B64-9456C49D1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760154E-68FF-E7D8-D432-ACE6A97C3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0CA3BCB-840D-0CE6-B8D3-09C57BF90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137D3BE-2F3C-6965-9254-80050C17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5974C22-597E-338C-CC37-5E3FAF47E0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32F2F4B-ACAB-02E2-D4E4-DB6A4A884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FA5E995-0490-235D-6EAE-5097DD77E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D70010A-9CB7-387E-2CDB-CAC66B210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315E4ED-A001-5644-6252-A831F9B78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18D47B1-4A96-B976-04BD-AB98AE0F39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BBE3BD5-A473-1679-1DCB-862D376B2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79BAD03F-0C2A-3305-8FFE-CE16C2135C28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9254120E-4C90-862C-16BC-5CD5260FDF01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India.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4C79993-5627-4BD7-33CD-FD31B6EE3D2F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5222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3E7BD04E-8E67-596A-D49E-C25DF2DAF3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493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>
            <a:extLst>
              <a:ext uri="{FF2B5EF4-FFF2-40B4-BE49-F238E27FC236}">
                <a16:creationId xmlns:a16="http://schemas.microsoft.com/office/drawing/2014/main" id="{0F7980B1-449F-C639-6656-CB32A54478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80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986DC043-5D78-D421-2598-01E024FB4B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4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50FAF2EF-6ADE-99A4-B576-B4118378F2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772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0B636F05-04C5-96D0-B69B-2AF4989A21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54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0DB8EF9E-030A-A41D-029C-8C7D918ECE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75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5A69D0BB-1959-FDF4-502A-A358EB8269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1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099A4D83-DFDF-12CF-0DCA-EB6E977E06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8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57EB96BA-774B-7FAE-4223-CA11B69C0A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7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273DDB7C-AEC3-0F48-A743-DBE12FF973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22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8AA0842B-5FD8-A325-0F7F-A57927D93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3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51E5C740-A15D-ECA2-7711-58B70B2AE7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FB36CE-99FF-A11B-6C8C-05F49A7C6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640544-ABF3-FB56-7E9E-FC031D9B5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FC34E7-9C21-A9E4-160B-B3DB5DE42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360" y="1519705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BF346-1042-85F9-F494-C7DA8486F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E4AD51-D984-05B4-75D1-E57A145F1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E44181-EF1F-10E8-DAD4-C63BB8CBBF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869D17-CE10-4942-6698-FC30F2920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011156-79F3-66AF-DB61-53ACBC268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2DA82E-F24D-5672-B437-7EA93690D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189E33-373B-1115-42FD-1F1A21604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C5EA8-99B6-08D7-4C32-FFF91E27E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E0332C-68AB-28F2-CA1B-DD7B74370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861D26-FF8B-9D69-504C-33E306C96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BF7B01-CDC5-49CD-0D81-CB03774EB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C4F6C2-AE27-45C0-2A43-80B941C63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F9AB72-3812-0731-B20C-3003DABA0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A8AF5A5-D5C2-3869-E52A-54E3CB9C0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CEA227-DDFF-0F94-8E04-4699EEC22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D38D28-404E-C89C-A74A-66AFA9FFB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102090C-79C2-D6F3-B923-708B87A81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153F85-A599-D71F-0854-A6A51A7D3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DCBCE2-BBEA-4559-848B-10B70BD15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19112DF-1570-4B1A-502C-5530F6F72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7363C0-45C2-D877-8A8D-99CFB1E84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EBC8529-6DC1-80FE-CF18-A39103AB2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5160EDC-F106-F365-6D31-5404794F9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073BD49-5A6A-DC02-C1AF-7F63BEC0F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ACBFA1D-BDCE-5F1F-B680-B66BAF989B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82F5FDB-50C6-3DCD-7104-EC99657B1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2D455B-23CF-851C-5883-DFF2993EB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A1AF710-DED0-F498-F927-3675F9278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FF8C57D-8C8D-E82B-CE7E-157AAE50A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1832B12-7DEB-38DF-7F04-588084E62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E166142-5E53-0114-2618-15589619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91658F9-612E-4A10-4BFC-743DD72EE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5640197-50B7-84EC-BCE8-6E540D2DD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7500E8BC-CEF2-423D-1917-8AE264194C5B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1" name="Rounded Rectangle 23">
            <a:extLst>
              <a:ext uri="{FF2B5EF4-FFF2-40B4-BE49-F238E27FC236}">
                <a16:creationId xmlns:a16="http://schemas.microsoft.com/office/drawing/2014/main" id="{19E8F0F4-1369-B20A-2858-8EC5E7FE0558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I’m from Canada.</a:t>
            </a:r>
            <a:endParaRPr lang="en-US" sz="3200" b="1" dirty="0"/>
          </a:p>
        </p:txBody>
      </p:sp>
      <p:sp>
        <p:nvSpPr>
          <p:cNvPr id="42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442116-0CB6-F137-4892-264E65CFC4A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0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E0C63CD2-D04D-0283-C703-509888CB20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36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Widescreen</PresentationFormat>
  <Paragraphs>30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2026-09-08T14:41:27Z</dcterms:created>
  <dcterms:modified xsi:type="dcterms:W3CDTF">2026-09-08T14:52:10Z</dcterms:modified>
</cp:coreProperties>
</file>