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8E40D-50D4-BE6E-89E6-F6FBF3AF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1D2D-66CE-1E5E-10ED-4C6B75CC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A4B730-D580-4C5E-A560-336CC5FB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CF188-95C2-62DE-E233-BA93B2C01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572DD-24B2-61C5-74A4-AE49088C6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968AC-727C-436B-E3A5-F040BF57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EEE89-0CC6-FFCB-9009-4F4FA7BA8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99B44-F810-FD7F-AB2C-0B8C233B0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7F322-347E-0FAD-2449-F3C18467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DEC25-1055-947F-E1FF-7E1C2A84E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0A12D6-0212-A1AC-7047-41684FA79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1D21BA-B601-BF55-5F19-609A9535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C7B673-B0B5-3213-BC74-DB4CD1749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58C1FA-380E-2674-11C1-2BB8F297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4A7526-4AC7-BB41-9881-FF8068CDF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18E28F-08F6-20F3-B04B-A12D5F0D0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1C2206-DD86-2419-EA32-49E275351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667078-49B2-3808-F626-3BEFC580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6D0164-77FB-AEB8-3B66-34FD61D99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4210F7-2FEC-DFD1-AD8D-A44950F2A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72EF61-E045-5AC0-4502-28318DEAB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CD308D-F5E1-F198-CB0F-54F7DD639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64C11D-C1A3-0DF8-AEB0-971758DE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7DF3D3-9326-429B-4AF1-25C3DD69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08080E-BD9C-010D-8DD6-305C75F5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284A0D-96D6-4962-9C2E-375CC6B54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9D2AD6-A929-41C0-E504-714D0BCDD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838A6-613B-DDE5-01EE-4BE4594CB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5931D1-507F-3E21-2BD1-51489D79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8B2CA7-B128-E101-9E1D-D155EAEB4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73A45-BB85-EA29-A994-A3E018944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379C941-1186-9BED-AD6C-B768C89C7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E527DE-CDFE-4E74-06C3-3CEBB5FA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2D3D39-B8EC-E103-ACB6-D26FAE81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6D9904-EE91-E530-6B33-05A5C392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A7B499-08E2-06C6-AF99-2850A9BCA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796207C-B53E-B8EE-CB8A-166A3FC7249D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6ECD34E-AEF0-A567-A43B-84178B03949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get up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1F4837-FF59-F67E-EDCB-3F9BF0A0AD5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8155D-3D78-8B4F-54A6-5A551570C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1DE5F-8414-86DF-E5CE-8186A93BF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99C28-3E7F-CCDF-7574-20EF8DD7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AA0BE-DDB3-CE05-1CB9-E671E97B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3CD4F-B207-D172-4F4C-9709FF6F2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409AA-1672-7C2F-571F-6705C1341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F4F60-7D17-4DA3-C5EF-1182701A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BA679-8C18-F7BC-3008-65ABCBBA8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085F9-ED2C-082E-0908-9378376E4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9450D7-D52B-4D67-ECE2-D1AAE5D2D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E3737-0712-5E31-6C60-244D1B4A6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13BAA-BDD3-5E8F-E6B4-20C956D53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08376-D74C-C073-4B2A-11527556A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4311C-4864-0BE4-41BC-610A31E4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FE565-4DF9-D0FA-D50C-A312BC6E4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9A6EA2-9E90-2407-6DEA-BF31D59E2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955A0B-B41F-228A-6259-13ECD4E29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A41DFC-694F-A168-B419-0082EBA08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BCCCD3-FF64-3DA2-CF50-D99DEA522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828CAB-5A2B-32AF-00C3-B851089AF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4F4A7C-85D3-69D4-2D9A-00DABDAC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E65ED5-D4DC-DAE5-3037-B1075A151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95F720-3800-F423-4896-327D6704A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8DB1E8-08F1-F296-C2A7-B3F0811D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7B8B0A-317E-B895-7504-0564FB94D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A3A0C7-EBEB-D14A-ED90-6C0AB088F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717BA7-2710-3467-3B1A-3A73AF64F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5B7ABB-DA5C-7349-ADD7-347512C16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6C9727-AA4A-9E59-84CA-BE0330F8F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3EFA2F-C57A-98C7-A85C-2ADA90A85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24D591-594B-70FF-B391-E2002349C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E7CC45-F207-5286-578D-ECD4BFC2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F4E4A9-E4C3-F848-04BD-891FDFAEA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28310F-A88C-F745-CFE5-92520FEA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6E0262-8B68-9850-3738-FE98E62F5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BD6682-ED1A-D7FE-CB12-D50AD1708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1283C81-6D7F-2AEC-9081-CFDEDF4F0BF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87CA5EC-F044-BC66-0195-F5077EBF291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get dressed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BAD01D-038D-3056-4053-977FCAE5B31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9D8E3-A318-3B67-DCDE-6068BE67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76CFF-F5EB-DA3B-C9F4-767B90D62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D3CB2-4290-6A8C-1B35-E460E1550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BA603-3A1E-0446-B452-638835CC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25EBA-C5F3-4C23-16ED-40549AEDA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613ED-FB43-5576-8C8B-6F8D63DD6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6898C-3657-6C73-E303-67A4F81A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2723C-2452-0E8F-661B-66F9F42F8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009A8-BC3D-666C-9176-4908C409F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A8D9F8-4C35-538A-AE11-E8CFEA00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465780-82D3-EA97-4224-F7BE90F4A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4EE9E-D15A-7AAE-A6C1-5103590F3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FC4CA3-5E1A-123C-BAE1-DA2E4F415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6CA412-47CC-D320-3086-6F9D80EE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7EBBED-F9A7-23B3-86DB-5CBC93F1A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8E64CE-9991-1A56-70DB-923338635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F18DE4-1C2C-7113-B9D0-1DC98EF0E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3BD44C-5849-D3F2-0A26-139C288BD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E8A50E-954A-3D4D-A8AD-51F7C6DEF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16E67-4988-1991-9B0F-FDF9C517E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E15DC-8EEF-6E1E-5232-26ECD1B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6FA398-2950-1A28-15EE-EB655ED30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406681-D8E0-8441-7C0F-7A014B8C7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9AE70A-204B-03AC-698B-D6908EB3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EE17D7-11CC-3CA4-328C-01A3D6B13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6F4BA3-DFDF-4690-6BB4-9BCDAC0F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3D562B-49F0-3B15-C98D-09EC0AC81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3240D4-0143-049A-034B-B135D05D8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B22378-FC0F-F8D7-AB6C-7A8A65CD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79B983-8141-672C-E36C-67DDECF5D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FCF532-7843-35A5-3252-EAA3688B1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A9D742-388F-7A84-6929-A2329CC9D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5C63FE-7D30-6246-FE22-BFF083379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18731B-F671-B81D-8CEE-D4FC0CC30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A0E131-B521-12E6-CBC7-5306FED4B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D9EE6D7-44C1-9CD6-9100-FA4EEFEEB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E2131D6-F51A-23A9-623D-F9632449F3DD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BDA5F94-0164-0CD8-8F0B-0D5E03770DD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cook dinner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4C3B1B-646D-444A-19E0-54855D7B0D2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9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5DB3D3-FC35-F9C2-0651-42DD19ED0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B6DA43-D7F5-60A7-8D3F-E92CAF1F0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12AE1-6BC9-11E5-9C54-31AB6803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E302D-7947-742A-5A6A-F44F470BB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3453D-F169-3AAA-C749-DE02A0DA8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63CFC-F00C-1486-2EFA-F9FAA0C28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41D3A-D6CC-CDBA-950C-995EAC3C5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AF84B-21BA-BBB6-2409-75A8D539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6E7FF-D2FA-25F4-56D2-74FB9A8A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27B72-D8F1-9D00-3840-BFF1E326C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20312-D03B-8EFE-9208-DDFE22707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7CA85-B435-DB98-232B-BC67401C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7835C2-46A4-1751-7E19-C2137EEAE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DFDFFA-6084-8225-44FD-3C5F04D0F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107C60-3345-2B3F-DBE8-08ADAF555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199E0F-C045-3149-94EF-EED6B284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AEBE65-75D9-EB74-35D5-A9AB75392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D05955-C427-3A30-462A-54976BDEF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8CFBF1-96FF-D5C3-6162-E7F444B4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3F50F7-38E6-B984-8306-EDD88A4CD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6960A0-A13A-249F-2CEE-C5FFFCB5D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4FA3D4-6D58-E30D-1B00-55B80D15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09157A-5863-EB78-0917-0AAD61AA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C1E916-C0F3-ABD7-D2B7-1B016C49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D9BE52-4727-2A9D-5703-5D228817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9DE39B-C6C1-627A-92A5-F172A2AC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2F6411-C846-594E-8F74-59C055306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E7766-6CFF-07D8-AB92-FCB3C2F82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AF7E76-DEBF-1A94-90F3-5E714E623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1DF07B-3697-CC6C-1FA9-D6E4762C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B58F3F-5E84-094C-2D67-3C3B2A3CD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8913C6-DD5A-F31B-CE05-614E66500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721EBE-BAAB-7E85-D916-7957D3C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2A05A0-F309-785A-79FA-11E223A08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11973F-92E6-E66D-F036-C891D7220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D86957-9FD6-CDBC-ED43-42779A404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4661ABA-9964-2C53-630C-2B1534241D6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91F3011-C79F-F919-ACE3-D2E6CED0541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go to bed</a:t>
            </a:r>
          </a:p>
        </p:txBody>
      </p:sp>
    </p:spTree>
    <p:extLst>
      <p:ext uri="{BB962C8B-B14F-4D97-AF65-F5344CB8AC3E}">
        <p14:creationId xmlns:p14="http://schemas.microsoft.com/office/powerpoint/2010/main" val="39965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56D3B-D394-F390-6B55-3F9625F50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07B0D-87E9-C9CD-9440-3A8BB5CED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FD6A7E-0E6F-A522-D0AC-72F6F4C33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3A19C-E537-50E6-6EFF-E00700F23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0F839-4735-A4E4-0D60-A000AF165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2442D-DF3F-DF85-1B9F-03E825A28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E57D7-A400-33D7-D530-FF3A3909C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D0101-D601-DECD-1B1A-DFC8450EB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8F779-237A-3429-FE04-23658978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C4E8C-22F7-F859-CD41-4D39F5C00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92492-C642-1772-2437-4E38682AC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D2A570-B35A-7805-B73A-21C1BFD96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DD2D53-035D-EB73-E420-5150A8B7D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91FED9-4E7B-B6EA-3D73-A1068A0F1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FA798F-CC20-CF1E-5B2C-40B70258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610108-0B4E-4109-B37C-01887A5E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6DADA8-382D-3133-40CC-5E534BD4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86EC74-DBCA-781F-37C1-AFDD3A700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A04483-53BF-75BA-CA9C-503DFF65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70ED57-EDE9-C567-2856-4A4AE70F4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9A6AE7-2BA6-0C1A-4929-AAA3E900C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8E6D79-7D45-0E39-9EF7-59D2D5133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10DE67-7C92-7A74-D1AF-9362324E8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2341AA-DC8F-5885-FCBE-C42AE33D9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3C24B0-7356-169B-2D7F-EB5996F7F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1B7E1A-46F6-B0BD-8DCD-73581046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A3F385-EB7F-3EB1-A4E0-900A58977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CD6393-2C28-4EBF-3EA9-6C42E25E2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6F68FA-F7EC-E7EE-91E9-20259606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3F5389-858D-6F4B-1A23-DB1B2C9E2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393F95-230B-54A8-2D99-9318EAE71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DF9E8A-6EAF-F77D-20A8-B8E2478CF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9705B9-E9C7-533A-2D85-D0441E7C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11D96A-FABD-91AF-EE85-9FA6C940B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3EA0E7-E3E7-7CC3-BE1B-352824E67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A676A3-C43B-201A-3F67-7098A15DA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F52529A-D2B7-C357-9BAA-9B88F9E9B88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DA1B574-3AEC-E12D-C8E5-B190F024901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have breakfast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8F32C3-32F2-EAA4-489F-8CBEB9021A0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D79F55-F092-6C29-1506-03D652EBB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E682F6-9E55-6841-F2E5-B96D349DA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AF9F7-46B2-D05E-89C0-F687CCFCB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03209-B54E-4E65-6308-CD5FE6732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0D8B7-DB90-47EB-4A98-6B58D2B4F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80FD0-A4D0-9720-68A3-18A4B6A63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85560-136A-D88C-1EBF-2CD2A169A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718A3-1015-B9E5-AE1F-1295782C3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9F8AB-491E-18A3-C89B-639C114C1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5F717-DEBC-48CA-FCF5-84A266E88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B7B96-1D88-F6F0-1493-6B8CCE326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D9456-5C0F-FE24-DBEB-9829FED3B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CA43D9-5CD3-6C0B-89CB-D5343C49C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6189CB-5370-34FE-63DF-15D238EBD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EE454-EE4D-8B46-5943-715D0D521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11CDBE-EC5F-5549-F91A-3A1AA336D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6B0C6E-EB5B-83C4-2170-E1B0507E0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0EBE5A-671D-59D8-A135-E75F39E4E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2BEB93-2CA0-90EC-493E-BDA5AE6AA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A41279-044B-0529-9B67-CB7B9ED82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83D004-5837-1E0E-BAE6-D1E8F1CC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50B71C-5464-C9EF-20F3-1E566E1B6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304C32-1DCB-6D09-592D-BB31F0356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64F54F-FA20-AECC-B654-5D92206E7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EE1B64-1577-5DA6-9752-8F3A3BBDF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C992B2-9C29-E443-3800-914A600C1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4E6C85-01B8-63C2-F6BC-FE976823B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B5ACBF-8341-4490-B323-214875086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DD56B3-3536-05D5-2609-08CDEA385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71FC0F-8FEA-17D3-DDAB-81229ECDD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4DD91E-A6AE-E297-A73F-168089981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A05E1E-96F2-BD25-A236-BF8516A6E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D95022-035B-7C36-630C-22EA354F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36BE2F-FFB5-6A59-92DD-86AB2AF21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A75CE2-9709-73D4-4A33-EEBC4FC39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E980D0-1293-23CD-D3C9-CD1AD2131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B3C9A50-8355-7F39-EA4C-389635FDA67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B7BD4C5-23D6-E5B6-A726-8E7133F8B88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go to work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C68DC8-8745-6D3A-853C-94862546C64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A6548-8400-2AF9-9A01-FA2E6B59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0CC70-E0C4-E1BD-FC62-310447160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8C5A27-AA2C-4B1C-2C7C-2CE1A947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3C8E1-FAE5-6DEF-6FA2-FC8F27EF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BB75B-263C-F5FE-F4AD-135731FD8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7076E-FD54-04FE-7338-62618FCA8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952A5-8682-609D-335D-F396C52C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43341-DC5F-4EE6-7689-EB50BC3BC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D15391-3596-A444-8A1F-9A8641FDF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0BE4CC-46DD-1678-4F3A-C547EA92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555C62-27D5-CD28-2631-F39489D49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CFB0E-4DA6-3D71-68DC-855A92A54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E5F5FF-C433-4C9C-D593-394CFC3E5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654208-6AC8-A8DE-7736-15972F382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85F367-1313-E51B-5840-9839441E3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B63567-AD99-3C65-5E81-0BA371271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ACD5AD-8274-DB14-50E9-50EACE9CF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E59B6F-A0C5-8067-176B-157598544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E4474F-34BB-D353-9B54-A9335BDF7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37C9D1-2E15-266E-2D82-6D8820DC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2197D6-F1A7-ED8F-60BC-7F255A8F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996B30-A374-4612-8562-C13DE35BB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D3964-A9D9-391D-6FC1-5ECF6C5EA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310BFF-6D4C-4EFE-31C6-F5F43918A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82EA8E-2A3E-20D6-4AF9-342A1922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C30790-8577-FF83-2F91-4439478B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C4D40B-ED76-F347-0DF6-1A84132CF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8217D2-6DD3-27C0-4773-00B0B4163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450377-F49C-6C7F-9FA1-89CB4F21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EAA701-2274-B581-8684-191C0EE94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413D3F-EC84-7EBC-1F96-85B65CAD4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43B411-8FB8-600B-EC64-E5A12AA01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C9897F-B7DD-C9ED-4241-DEF2E0365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0F4D84-D237-3838-1B7F-A3EB80AAA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92762E-45E1-8466-24BB-C168D03E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C17624F-0216-4FAE-5BE1-7239BA64B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43A33E3-59C2-9421-E332-CF2D22A415C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CCFE4DC-BC4A-FA58-8DB0-30D6DAA4868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take a shower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82A480-F7BE-7EBE-9CDE-C62D6EE18D5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7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28125-5C23-C249-CDB0-22A004C7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E8153-0E92-8069-679E-34A17737F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13F7F8-5FAF-8C6D-E145-26F4C65CC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08B3E-81C0-25C8-D277-9CA7FEA23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EFC31-AA9B-98D5-E929-895E705FF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EA129-C306-724B-6486-C5E79AC9F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C81B30-93AD-05E4-DCA7-11DD0DD6A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D0947-A365-3776-1E49-5DAE4A376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7420C2-FFC7-BAE0-4E6D-BB6DB4333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4D71F-D6DF-9C39-88C0-11EAB1146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4145CE-99DC-43FD-45B7-CC81D5D90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0DA854-F596-5384-A072-075F509E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7BC8A4-2634-66BC-1AD6-4E585F437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1DF030-F8FD-08C0-F70D-AEA5E69E8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85DA8-39FE-ECC0-ACE7-8EE0C224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46338B-5D51-9F12-1284-2E5CBDE6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AA3E98-A090-323F-8882-2BCD2D3BC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6A41F0-D08F-CEF8-9194-CB116BF9D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270AB0-5E3C-D585-B041-3D911DF95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CFF5C-34A7-5D24-6FD8-3C0ECA20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E03A01-F891-C14F-2CD1-8724C35E7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D75573-88CA-CD94-DE40-C3CE76C32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43AEEF-9D31-280E-E03C-AC87A896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6FF2C1-2B18-7F0B-FD22-3CE83766F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FA78C1-34F3-067E-7C93-0FB661E54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8800F9-B78C-E44C-825E-48CAC76EB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EA78C6-D5A0-7D19-C8CA-3DFA4E4F8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FE9918-C50A-BB93-E87D-0AC1C89F8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53F682-A6DA-7136-CD84-F06A7312A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FD0051-B791-E619-4D34-0774DE11B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56F6E8F-32C9-262A-BAA5-C91E1B000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642491-2B6D-E6B1-AFE1-F46C0B3BC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81FD4F-500D-6204-6C8C-053C5CFE5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F1C92D-D079-08B4-DC6A-F18BFE86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59F2724-F91B-04B9-9516-C36C1234F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830B50-C897-1099-84C4-D6288CADE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F4019F3-2475-5EAE-9E3A-4D6C4B742C9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AEEABA00-F7C4-17DD-8D6C-DB08B1F2BA0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brush teeth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6467EE-CD91-BD28-BC95-55C0FF8A812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378CCE-1E83-047F-90AE-B1EE3226D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EC587-5735-8316-4DBF-922184AB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9E7DE3-98EB-6CD0-7223-000D6E446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F36D7-E4CB-544D-C6AB-A4FE3209B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AE5F4-8264-6A1E-3FA4-52BBE3A7A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931A0-5BD1-5505-6187-F3E8CF17C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31E03-217D-7A7B-5255-456C56A3A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67002-D5FF-D355-ED90-FE6B2624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0A3DD-9E5A-ABFB-40CB-DB1CDCD0D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4A0090-62ED-9813-D768-1020CC23E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67582-B179-774B-C9A3-209F2B3DF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0CB5B-D1A7-F3D5-1B6B-AD6F52B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6C876-4744-5FB6-DF97-75464A870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7A65BD-97A2-ACE2-E026-7496CF537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3C4DBD-A4FE-198E-24D7-312FEED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455D87-8FCB-616D-A59E-E8EA85D0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FF8C0A-4ED8-76B9-5907-40B8FA71B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5985A5-2FD4-DB23-BEA1-B79A1F474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B88169-DAA0-A5F7-667E-9E1A35AC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58964A-2863-56C2-A7F8-2F2C77452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62076D-1083-C76A-8471-C008345C1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C20832-9939-92FB-8855-FA96184D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D3B67F-CE5A-8EC7-C3A4-A8B77F9EA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EB11E0-4E74-7C12-8AB3-AEA208554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E292D3-DC6F-C7EA-A721-0FE3FDFCF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67ED87-814D-9271-7F17-CFB7CF6E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9D49E1-9EAE-32B8-83A9-35987140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DE65B-FB47-B610-2084-53910DC8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79D01D-E52B-F669-799D-DBA0C14EC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D959EC-BB89-975B-579E-35012E25B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1B8675-3CBB-2389-3093-0F086032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2468F-D140-D59C-EF35-D2BBA304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07EB75-9447-9739-26F9-1E713B49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A872DC-1DB5-BE8A-8FB2-7F3C35EF3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07B2500-14EB-2674-C013-D60A2ECD0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E010558-6A85-4263-3B03-46C38759D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9B98BEC-BF83-452E-C375-D20092C0A60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7B7CE84-8A0B-A2B2-B358-34A5477A414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read a book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F3CB72-E3DF-12A6-2219-D7B5A201730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F5435-7351-EE17-ECDE-648BA620F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3B5A0-57AF-17D6-05DA-8CA3A825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4E654-B6DF-34BE-6B2A-C4FEBC42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C2B84-36AF-A5F3-3272-7D27E4D6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CD5D7A-65B1-EC69-2F83-E16C51CAB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95262-76A8-B1B8-1E06-CE75299B3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09B0B-6738-296E-DB64-4F5790ABF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EAA5F-3A61-528C-E0AA-603598E96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14EA37-147C-9F17-EB7E-6EDEAC671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2A97F-58A9-F868-0166-9A7E1119E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5AD59-BCB8-8E82-06DE-77A7EDFD2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B414F7-1C8E-41BD-06DD-F7A6A3AD4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12878F-604D-F6F1-5592-9B9212480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C17EFB-66A0-44BC-AFBB-D812500C9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88F150-032B-FD8A-A373-D96D5F90D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DED4EE-D5E7-B0FC-06F8-0F7E386DC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A3B994-003E-FC22-CEBE-993638677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8C918C-8A23-71DC-D7CD-928AEFAF1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C439FD-8BBE-67DE-B771-A97B9EFB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326EFE-AE48-7BFC-6F8B-C831EEFF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BDB805-2181-C2A4-3F7F-AA47303B9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42497D-0423-4160-C7C8-9D30D86AF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5F4589-6742-3724-1A42-B1323E41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26E5CE-F4FB-6E8D-50DA-3D86C1714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A1A68B-9EBE-8E7F-C411-52E4DA95B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9612D6-5F0C-608B-AE52-1C43440C0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3A0A76-67E4-F2F0-F9E6-0715DCEBD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B4A84F-A86A-18C1-615F-B4353AD84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5AD815-A8C0-AC11-BAD0-A3E3FFEB9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0D1CAA-A456-E1CD-26FC-1AD693A08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0F0985-6D9F-EF23-762C-26955ADA8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E3DF1C-F829-B0DE-515B-5B9D6CE70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BD3513-3414-2470-591D-1833EE34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A07F9E-61B9-35AF-0AA2-DBDFAB7B5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FC4BE0-6D7B-7D75-6995-7E9DCC1FE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2EE9FE-EF4C-6B65-85DC-AE59D49EB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57FD0CC-CA54-4F6D-2724-EC1ADF535CE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294D318-732F-DB9B-B212-3FEFA868C1D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have lunch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49E013-4CC1-AAE1-AA54-FB8540034B3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8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284F9-F6FD-15C2-1346-BFB40CE10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B1BEF-5C0B-F100-958F-751ED75B7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F07D2-DCA8-8C0A-17B3-5A977C1B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F261D-2434-7B68-5D90-AF6EF962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1AE8B-4F18-3B9F-D2F8-65EE46C26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F354D-163E-9100-F6A8-F575651A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A1AFE4-645F-3C48-A92A-80BEE54D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36154-0348-C38C-3904-7C98ED47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ECF800-3EB6-F435-0394-0D093504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4AF95-A8DD-E1B6-B379-360A239D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EB8B56-D835-1D73-1D8D-440D7EBE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C75844-3F3D-4816-C0B3-9274DBBE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5ACE0E-F2F1-7A24-D587-054295CF1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6FC17A-C2D3-E0EB-BDCD-F75022E4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1B8574-819F-6A46-F3E0-D56598FB7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25E3C-A2F1-675B-EF10-B086C605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9C8C20-6C4E-B5BB-7D07-AE75C5145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81FEDB-7C1A-62B7-9AD1-0B39A5B62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E59F5A-C0F7-62C7-9167-4A5129C40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CC56DA-A3E8-8FEF-805C-AA0F1A49B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1CE47F-03EB-195B-E5B4-F8967094A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2F8B98-792C-10C9-C26A-1461EFC7C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2CC646-F349-F455-5CAC-89749247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EAFC68-B5AB-20D6-97A6-55FCAD2DE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DE83B2-F0AE-5606-2B2A-AB25AC04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F95C61-47DB-F999-EAB4-CDE28073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FF4A27-25FE-822D-D924-C3B481B62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1FE0A0-054E-88AE-8ACF-530B75D6D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C88743-C705-F93E-FA7E-DF74D0F5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EAA131-BD25-65FE-BB01-A5AEA3E5F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2735AF-BCF7-9A67-307F-E6698FC25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20F35C-B0F9-1007-2922-5741533E9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9536F0-CE2F-943E-ECB2-2A93B7077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20E14A-EC21-28DB-951D-76F3F7DCF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FCD5AB-3E4D-15B8-B645-610BAF47F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0569A6-E760-9631-C43F-102167C29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BBD8075-9356-57A2-D49A-78E0EAE6DFE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70942FA-84D1-658C-276E-D2721EFF598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wash the dishes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4AEB1B-90C7-850A-797F-9E23184D8BF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7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02811-F6CB-F54E-AFBF-69122767A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186BC-6E7C-ACD7-68BB-BF4748FD9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F7970D-7B3B-8173-6DE9-FF5B8B3F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4BEBF-06EA-3D42-B35F-FC3779B16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B7D7D-D757-69AC-3DE2-E7F446A3F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FAC81-7B89-BF76-8215-C6D29C0FA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F1CBC-5620-A4C8-AB5F-5B0EAAD97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D9354-06F3-7A26-ECE8-EEA783055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912205-0146-38DB-E140-12B5BD90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4D54A9-6400-5190-BF3E-DB0F39797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D7C297-C88C-8E7F-CF0A-1119E7E98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5D6370-BAEC-1388-70FA-CC801B769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76EE05-6D33-4A3C-C37E-9856269FB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401732-7134-B84B-899F-498CA5DBE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107233-18F1-789C-E6A2-D564C51CE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0CA2CB-387C-DEFC-661C-AC69304F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BB45C4-08F8-4181-AC07-E257013CA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C5E2B-C91F-F742-396A-A63FCE6BF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777A1E-9312-D97A-6B8E-6B33BECDA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692DE2-778C-8B84-7C0F-68AACA16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0CA59D-8412-F456-6245-E3B5E439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7FC783-C1E8-B08E-14B0-00A32F01C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F2A633-7873-7DA7-2EFD-A5F8279AF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379C55-B61E-AFE0-EDBB-8CB3C2B1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CD3801-8704-300A-C39A-204453C35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5D80FF-0ED8-901B-242F-20B90D7A9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E8CE7F-8729-145F-E4A2-83BC0E2EC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C461DE-E84A-468C-DBDD-E14A94B2A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141725-5E17-021D-6B69-7B08D171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6C7B31-A6C2-6925-1A03-CDE66E8C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A7F313-AD87-6A7F-C38F-C84925D66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FF3E44-65B3-41CF-94C4-92A7CBA8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A8C368-CDBB-3580-341A-667AA382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190590-5827-EDA0-74B1-F818EB9D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1BCBA6-E275-6F8A-E663-AE85E2DC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42788E9-FC71-D55E-EF8B-A1FBAE60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C513B14-FCFE-B76B-055F-249D2CB16F8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6FE7796-4A07-7AC3-9D76-AE7C036DCEC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do homework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C6F408-D6DC-20A9-4082-96F7705F9BD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2024-08-25T07:06:44Z</dcterms:modified>
</cp:coreProperties>
</file>