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59" d="100"/>
          <a:sy n="59" d="100"/>
        </p:scale>
        <p:origin x="1836" y="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B996A5-4A44-278E-677A-32F4B8A86C1A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DD7620-EE45-E3DF-A920-3D83899E0C11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ACA961-7279-8798-DB83-4614407FA7F5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D04E1D-7B17-A744-8ED3-384E1AF5D81B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24F53A-1029-8F57-93D9-194661514143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552DFA-6FF6-B3CD-3E4F-F418BA29B40C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AF75B5-0473-FE30-6BD1-92BE627C9EA9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00BD56-090E-F3F0-DF20-B9DD17152B8E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BA4A12-A6A4-F30B-5F1B-1FF15C1F747E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F26992-B0C0-C570-FCF1-2C4319262BBB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0D7687-0DE3-7CA9-6161-7F356E6D48C0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2D7508-0E24-3EEC-E23A-BF786E3FAD55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8872CE-3C4E-18F5-E9A1-8C711B4D1AF8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CB8901-F9FC-7731-3EB2-D5CAAE487D10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7AB782-DED8-FE65-F063-28C21896302F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FBC703-2178-A4E1-727F-E0311163B72C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541E836F-1D84-7F5D-F1C5-6BEA749362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320B3DF9-9293-7D55-2916-78C97A8D68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FA923EE1-0FEE-2017-32D8-FCF47AE428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FA90C30F-CABF-F0A3-42FA-91A9A549FF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F05C10AF-3C5C-8E3D-C962-7D1D1EC3C5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3EF6811C-C0DC-0FAD-8A9D-CC1ABED08C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3F15AC03-B652-1B80-5BFF-518F984A58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C924DFFE-A3C6-E0B5-449A-1E5E95628A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4D767DBF-32C2-6EA9-0371-1D317ACD9E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81ABE39E-B37F-12A4-F5AA-4775BA6AFD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2D006C44-F416-2FFC-0EEB-773C31EEBF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E5917BB1-D4F7-51E1-1608-B8B6164D2F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E402F1A4-3E4C-0A5F-9759-42D8CC227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95D55A72-77AE-74E2-7AA9-DF85B08683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F2D70DDB-A4F1-0952-55DE-A1D48FF39C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4B180C44-7CD3-9848-15B4-D3DDB2BD74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2024-08-30T07:36:25Z</dcterms:modified>
</cp:coreProperties>
</file>