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C03D-9A0F-4FC8-B679-8F64F165303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3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0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2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5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2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3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2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2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0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2020-02-25T06:02:31Z</dcterms:created>
  <dcterms:modified xsi:type="dcterms:W3CDTF">2020-02-25T06:02:38Z</dcterms:modified>
</cp:coreProperties>
</file>