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3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3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7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6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6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9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9E19-1D7C-4C4B-937E-2F4013A9D446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4A0A-7C5E-49F8-B070-7AF2D9C05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76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49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wake up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exercise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take a shower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6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go to school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brush your teeth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ysClr val="windowText" lastClr="000000"/>
                </a:solidFill>
              </a:rPr>
              <a:t>practice the guitar</a:t>
            </a:r>
            <a:endParaRPr lang="en-US" sz="3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have breakfast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go to bed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2020-04-10T06:37:41Z</dcterms:created>
  <dcterms:modified xsi:type="dcterms:W3CDTF">2020-04-10T06:43:13Z</dcterms:modified>
</cp:coreProperties>
</file>