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1FD03-074A-2FE4-A39D-68463D34D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550B8E-C187-620A-F2BD-3A1D20BFB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1B68B-0B42-B0ED-5433-25730226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94CF8-9112-CD50-0FC0-7E471A72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F4EE2D-61BA-F203-E1E5-34B267AA9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2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CEEEB-D175-7424-2939-A2CBEF5E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0ED0CF-657E-B1DD-D4DC-104E141F6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CCB8-809A-21BF-D13E-0A0A3C7E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A19BB-4EC8-3E77-F308-2B5BC5BD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77C4E-340E-851B-5618-AAC6144F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61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545015-D324-8E99-85FA-4BBF4BA9F5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0DBABF-E28C-84CD-4C33-7B6BE0B25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760F8F-C2B9-233F-D57D-AC84BF422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8D256-8523-6F0D-4E5B-2822A418D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0F020-8FA6-01E5-0A7E-F87CD8536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4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EC5B5-6882-1CBA-5305-0939F9C3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3EA18-B5A6-7850-D1B5-27FAE9CB98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D46D6-40E0-EF33-F87F-9D848FFFA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C0FBD-F945-725D-1887-31E2DFA3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91434-1372-CEBF-09B6-BA51BA9AC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6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4A1F1-2B24-F489-FC0D-F5600653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63FB-9032-7503-6DCF-EBD1337084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F9428-3718-FB5F-E5A7-35BF3E4BB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A2D36-4A40-2A0E-5932-C3AC4D391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EE260-84E5-40C6-A836-FB46CF78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1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C58BD-96E7-A9F9-44C2-2A55CC46F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190D2-ECC2-CED4-FB6D-6A5E49C982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70F6DF-B00A-B697-69CE-2E17D9483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8471C-E4F0-2048-DFDA-1A5C5A7C6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7FCFCE-04FE-BA66-090B-A438A05C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87C4F-0432-2D61-AC7D-580DCCE8F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33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C50E0-EF6A-A770-823A-CB994290A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32350-F5E8-B43F-7E8F-E50A316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3C83B-7F60-5213-00F6-FA9BD1ECA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625DD-689E-E6E7-0D96-D5CA5E67E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7D7FA-8E14-6912-F5B0-BF1031EA3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769A44-0EF1-2342-9CC9-385DAD469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3A62DE-DD38-72CE-7F5E-4E5D2F66B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854481-2103-BEB8-3BDA-4E4C3EB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046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4AB7B-F86F-78EF-0E9C-EB20CEA82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B574A-284B-B4CA-0D8B-8AAA84C82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CF493-33C8-C438-6BF3-CDF71161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BC8F65-5877-8FF1-3F24-BEA2F2A6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7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611B0-9A5F-DA31-44EC-8FDFA59B3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687483-3629-10A0-53C2-5705F834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18536A-3C67-CC0C-E245-BD0D2551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91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5E54A-C6F2-AC84-CEDC-67E2A4209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8A750-B433-CEB1-9102-6455C5E33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D6732-3662-DAA4-B3F3-8CFA89047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30C3D-C1BB-865A-E7A6-294B95CA5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D5D4B-AF77-DDB8-DEF3-09E3ABD8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CE42D-A89F-B9EB-BC94-21247429E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1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C75D0-4389-B8D4-74A7-45DFC4398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CB07C-1AB1-DC4E-7542-AED64AF200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C8B1B-D9ED-326A-7291-C6BD808D8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FA187A-469E-CAA1-2A3E-85C9A2CB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43525-EC0B-2B65-985D-90A5F2FA8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C7693-2A7C-79CC-38C9-E6B599ECA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48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7AC0A4-EBBE-9D07-0CF2-F11F8C4D9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8AB04-753C-CE1F-CA57-6B1DBA015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6134BE-9087-28E1-708B-6C5B73DA7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BD8C8F6-EDA7-4839-878A-171C53BF4ED9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6E8ED-B004-B72E-2EDC-7653E5D5B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C60CC-978E-D54F-B579-C28DBF05A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B21210-3B2F-4BB5-A1DF-1DCA32BE1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1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491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168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59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770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132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705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99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9315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19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635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7597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9873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402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23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803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155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1586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02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668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8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7666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268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80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190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16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70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2024-07-23T14:37:46Z</dcterms:created>
  <dcterms:modified xsi:type="dcterms:W3CDTF">2024-07-23T14:38:00Z</dcterms:modified>
</cp:coreProperties>
</file>