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  <p:sldId id="264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11"/>
    </p:embeddedFont>
    <p:embeddedFont>
      <p:font typeface="Poppins SemiBold" panose="00000700000000000000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73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Games4es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Games4es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2861925" y="4181168"/>
            <a:ext cx="34979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Click Here: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92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4800" y="304800"/>
            <a:ext cx="8534400" cy="92333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HIDDEN PICTURE GAME</a:t>
            </a:r>
            <a:endParaRPr lang="en-US" sz="5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699" y="2644170"/>
            <a:ext cx="7848599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smtClean="0">
                <a:cs typeface="Poppins SemiBold" panose="00000700000000000000" pitchFamily="2" charset="0"/>
              </a:rPr>
              <a:t>Family</a:t>
            </a:r>
            <a:endParaRPr lang="en-US" sz="9600" b="1" u="sng" dirty="0"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mother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49017" y="1471335"/>
            <a:ext cx="5874516" cy="4396063"/>
            <a:chOff x="5564298" y="1932142"/>
            <a:chExt cx="2564867" cy="3539654"/>
          </a:xfrm>
        </p:grpSpPr>
        <p:pic>
          <p:nvPicPr>
            <p:cNvPr id="37" name="Picture 2" descr="Mother holding childr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298" y="2411094"/>
              <a:ext cx="2564867" cy="306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Down Arrow 37"/>
            <p:cNvSpPr/>
            <p:nvPr/>
          </p:nvSpPr>
          <p:spPr>
            <a:xfrm rot="19109232">
              <a:off x="6183430" y="1932142"/>
              <a:ext cx="168595" cy="708043"/>
            </a:xfrm>
            <a:prstGeom prst="downArrow">
              <a:avLst>
                <a:gd name="adj1" fmla="val 50000"/>
                <a:gd name="adj2" fmla="val 925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brother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2" descr="Boy vector graph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72" y="1467664"/>
            <a:ext cx="3375205" cy="47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grandpa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4" descr="Smiling ol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99" y="1774321"/>
            <a:ext cx="3313551" cy="44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father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02189" y="1848870"/>
            <a:ext cx="5863422" cy="4018530"/>
            <a:chOff x="462750" y="2338538"/>
            <a:chExt cx="3695700" cy="3095157"/>
          </a:xfrm>
        </p:grpSpPr>
        <p:pic>
          <p:nvPicPr>
            <p:cNvPr id="37" name="Picture 2" descr="Proud of Da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50" y="2809748"/>
              <a:ext cx="3695700" cy="262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Down Arrow 37"/>
            <p:cNvSpPr/>
            <p:nvPr/>
          </p:nvSpPr>
          <p:spPr>
            <a:xfrm rot="1692844">
              <a:off x="2098790" y="2338538"/>
              <a:ext cx="182791" cy="826866"/>
            </a:xfrm>
            <a:prstGeom prst="downArrow">
              <a:avLst>
                <a:gd name="adj1" fmla="val 50000"/>
                <a:gd name="adj2" fmla="val 925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sister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4" descr="Young girl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12631"/>
            <a:ext cx="4338440" cy="61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grandma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6" descr="Smiling old l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6350"/>
            <a:ext cx="3638550" cy="51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2861925" y="4181168"/>
            <a:ext cx="34979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Click Here: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Patrick Hand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2019-08-02T09:27:15Z</dcterms:created>
  <dcterms:modified xsi:type="dcterms:W3CDTF">2019-08-05T05:49:34Z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