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2024-08-25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CA589CE-E6BF-225A-6519-638CCF4029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6E7DC2D-6211-97EF-ED72-9F3CE976AA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D066768-598A-3A40-F49E-62E841F9F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9C1AD95-17CF-D30E-DD2D-E114C1029B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3FF00F6-C73B-FCD8-9BD9-2E9AE25E5C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2DAD024-B835-AE9C-B6DA-B5089ECA93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0DAFDE7-2245-8E39-D1EE-F0CE015BD4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6666D90-EA9B-63F4-99DC-4A236435EF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C8B8628-424A-20B0-629A-11B152DB3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170A94-8F66-E15E-AA3E-F3CD2EF092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9A03D15-689F-D380-155F-CB8D410C1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C4E6B68-766D-D4A8-4710-89C25CF27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9338DF3-1DD2-CA03-F807-65FDB83C9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57FB9AE-11E4-DDBA-50B0-976BB3DFC4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183E6DB3-9C2B-1845-09B8-770D94574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E7436CD-A2C2-52BF-9011-AD7C4BAF10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907F53B-0419-5F10-7E52-7A9E4BB2A0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145D70E-4C32-52CF-8EB6-A2DB45CDE7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34281716-7A96-8A0C-A588-B9DA12F548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26D97A4-7CC5-E806-34B9-DE6EEF172A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DD375B6-8D55-9494-818C-3BBE66DD24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0939CF3-C15F-61E7-2DB0-E23B66EEB9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CCEC8CF-38E8-80F1-4D57-93EB274F02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3EA4BBE-D1F0-8708-B037-E318759226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93F4C0A-80A2-0326-757E-4E6E17890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BA115212-65E3-3FBE-CFFB-15CD1F2B4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5BF7148D-47CF-E7C6-8739-41530C624A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7EB6689-5DB5-CE10-8F20-BB2194E31C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1D6CF93-7424-6C8D-6CFA-BBD05253F7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6484E90-EB4D-DF13-B1FF-42C8B1B5F6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BA66B206-7B14-2FA8-0EB8-47390FE328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3053014C-3574-F507-1C8C-3F99076CB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B1D1A28-D7D6-EB57-B438-7CED8C6F0A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D5AEECF0-792E-5F73-0BC4-E19CDCFCC3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0E8D1AB-9882-A248-C036-3EC4F1F80A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0614123-A500-7111-28C3-BF06F2B9B8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FA10E3E-A5C9-FEE9-A872-E7D3C0AE581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FE226C0F-9CAD-C7A9-2E9B-F09553EB85E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baby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3989F43E-1C60-3D81-112C-DF9D051342F6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3125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C2EB765-F9B7-8019-3650-7CE6B41F5E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F147799-8502-3E39-B9C1-A7E511DC37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472B94-2E3E-DC4C-6EB0-59E0BCD050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538497-6887-D261-492A-2C6134157F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77ECCA7-E754-0A45-A1C3-AEF0C6573D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BA432A0-F0B2-CCAF-D641-2FB756D15DE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F1322B9-5F0B-34F6-BBA6-4E09E1E0D2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E2F5981-13D6-F6A4-6B05-CCE9D426DE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FB8A7EF-15CD-5A07-DC14-26A98A7AC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23877F0-FC7C-D6CF-D981-1F770ECAB4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E6DA302-2402-558D-7EB9-325035D29F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F534FEA-3D94-944A-64A3-FB0D8AF0E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9F6B457-C486-5BA5-F2C7-F5F88D39A07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BDB2624-2701-FCB1-D8A0-DD517197E4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F839EE9-8E74-13B2-0298-AA45F57A5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E46A898-BDBC-9C2E-8BA0-E41E5E0783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E485B5C0-F4C0-77E3-5F79-4605055B34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D56ACA3-C6F2-42E4-55A1-0F0A8B0C34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C9BB4DB-7A86-C591-BBA8-CC7F2108A1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CEFB9F8-1A4F-FF96-8223-869211D54B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551FF59-68F5-FE71-383E-9CB007FB0F6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59BA34B-6F5C-F376-383D-92F776AB3F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8C394AB8-2967-7C6B-4C9B-9E3A6ADD26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2A9281B-CED7-DCB4-96F2-0C9DE44F12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E05C10A-B242-1D16-4415-39722BAE68C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637C6B3C-F4DE-25DE-F649-52E2DC5EE3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4CCBD167-44A1-61EF-B72D-B7385410032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E02CF87E-313B-B6C9-0A2D-B8F0F973CE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94777EB7-3568-B959-A938-AB9533D47C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094455F-7FD9-BD3F-962B-6BF0488040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254786A-90B6-2BB4-2050-6AA66065CB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6C4252B-8125-8FBD-294D-50CFEF4615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5CDFFB5-9776-5FE7-0520-E883BEC5BF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22BCAB4-1978-73B2-638F-6630765FB7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F36DAEB-1CA2-617C-34AE-B06DA85344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D500019-ABD2-290E-95B2-538E4172FC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B96F1B1E-1DD6-E401-E475-5C1797BB9A6F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D19AC414-56EA-36F3-E2F3-E149D7AECFB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brother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DF735ADD-C163-3897-BF9A-403F728D96B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805837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5992BA-A06B-AF1C-6D79-0255832DAA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DDF36F-C73B-3DDE-CB96-D0872F1F784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FA04EF7-5B7C-5860-A87A-6B20AAC466A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5DD1FF1-98DD-A730-2B88-0F0AABC6BD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F7B62B8-D8E3-D2ED-611B-2625DFBC188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7C78FA7-CC9A-3F9D-BD77-72CE8628C4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B73D06-A79C-7D20-A5A3-FC2E866377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917505E-FEF4-947C-A8C6-C7F0BED09A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0753AFA-1272-D997-502D-8F44B83045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A501449-903C-11CC-1221-03E6835F34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7713A09-6063-0D66-FD37-7B31DC90B4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5007D4C-B8B7-23BA-4AE3-5196FF2AB9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27AFBA1-D0F1-5956-9DD4-9D59DE8948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92ACFBD-6CE3-5D39-6AD7-36AB80F73C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DE6D42-1108-EA87-D892-CE22F42551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A5E61E5-0057-CC63-9681-F84AC2A86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0594034-2131-ECF9-58CD-6281375F0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745CB13A-AD47-40B2-59BE-59DEC589E93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91AF311D-0023-BB4F-48F0-C2D10FB275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E7CB7C7-4AD0-66E8-DE9D-52248F1273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C60B491-FF4F-ABEC-E119-BA135BE4C1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805A5E6-A061-D3E7-426D-6D218F5D4A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995C8A1-2D03-266D-E377-223A6A6C90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3152B657-779B-DC4C-2B9C-93C0593401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D6F8265-5EE0-63CB-B973-F69A3259F4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C7D2712-E3E5-2974-FA39-E4F45A1FF6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5AFE4FF-82C5-E26A-84ED-C96A4E0865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A81F8FD-F0D1-378E-5E8B-4D4217576F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A2FFADEB-A7DA-43D1-FA33-11C40F38A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26DBC9B4-9E30-E3BC-7360-911A7F374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2A86255-9B1B-E21E-477D-7F93812A47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92557EF-BA3E-2847-D286-BF6EBA550D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D12FD0EA-3F84-06BC-15EA-75FF0897FF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24154204-7584-259A-A50C-2D0572DFE1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E11F070-E84E-2BA7-8A52-E2307318FC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2584FB1-C2B0-EB06-6D0B-CEEB659701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419497F6-CEBF-AE6A-2A74-E7FA6C7233BC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61C0B004-C9A0-3059-A0E3-5744838B2066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grandmother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A7C470C-B8D0-C9D3-6329-F7FF6CB5CB38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88158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07FE26A-C2A3-22B8-86B0-D76FC315C1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653DDF-5CAD-C1BA-B6EB-1FA9AB886F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33E7CE-BB77-2CE3-A8C6-8557A66B64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5D39222-64C5-80AD-04B5-89EE731006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D5DAC9-1357-D5B1-1395-3905D028F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3A90DC2-5E15-4CCD-389A-11A88512E5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EBF2A8-680B-D1A8-7AE0-88E9791492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544C4B4B-55D7-95E7-49EA-D8089FC1AF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EDAB99-F9CB-D140-7B44-828C838E8E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01A8749-E7FA-606F-8E89-D4311CABA6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853F431-7FBD-6FAC-D17D-9A4CB2ADC0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1578DBB-7E75-7D2C-B8E1-EABFA1EF7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718C4EB-7103-B737-A388-08C127F974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A7707F7-6CED-E76F-965F-95B79D0A70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8E86F33-EF77-9D21-7B28-DFD705A2CC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3F8C630-830B-EF7C-3437-DEF7CC713A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5D3EA49-2D99-43A0-D442-EC4CDAE41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D5CD196-BC5F-5F26-EF15-66EBCD31AD7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D6ECFC9-10CA-CCCE-D861-754B542983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3F2F1C5-0C26-28E7-99FD-C8A8B5C1B0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CFD3F67-E18C-5E8F-0DB2-DBB0F16882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1ACE289-4286-0713-784D-BDC4D75A33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97C85A0-4A4C-23D4-0B98-AEC0EADE69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1917A30-ABAE-96C7-3B03-0D09F2ACBC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FDF94C1E-0656-AA9D-AD0B-6C5ADAEBC0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BC273AF-430D-4F4F-8EA7-6D2C0C7CEE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2211F0F-A5CB-5C6B-E10F-902F26FDCD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90172459-C7D3-E875-2010-1DAFF3D56C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E42030D-E293-F5A1-7D48-7679205688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98102DE1-EE2C-72A8-EB87-83ED3C5F73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A6A8A56-402F-76B5-C78B-B6B5439FF4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8030734-AEA7-006C-D4DC-225F864742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A318D0B-B753-AF4A-9F16-0D6D064297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43DD9AA8-211A-C208-129A-12ED56239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6B6D77E-8F99-C9D4-6C89-428547C04A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25F2D86C-BC36-2439-2F0E-1E4EA0808A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85B8AEA-D71D-D3FF-DDF1-81B79F2564EF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26EE14D8-49C0-8A8F-B688-587B1C2B7C2E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father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AFED6C-E18D-D741-7AAE-664DE4289580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48724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A0E1453-72A5-4DA4-4B58-5C60C72E15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4586931-5B20-4B4E-695A-7931854896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B8CE41F-8973-6CCB-F9F5-6E7ED749A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776C365-8CE8-5EF5-46A2-4F5CB62B97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43C63A-FEC9-2741-EA41-961A4D2D9D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2DB3E4B-7805-15EC-8C3E-B9035F95E4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57B1870-A405-9D31-479D-2AB511BDE1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0C7634F-97A8-195F-B200-EBCE575D98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B3A882F-2058-4E9C-DC36-366662F18D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A23810E-EBE9-1D22-08BB-CA47D268D0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A680ECC-3115-3AB6-B5AD-D75CEE11CA7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904A3A3-8A62-9496-4B1F-F62AD28279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AE232FF-1BAF-1927-D4F9-FC90C6717C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3D4C888-0C7E-4DBF-EA49-48A53B476E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A74DF00-5F64-21D3-6214-BCA1818756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11A4ED9B-E309-945B-876F-8819214195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7505C106-DBAD-F0AF-F248-4A748D41E3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9853F12-ED51-EDA4-3688-2F413DCE21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1844D83-71E9-3AE1-EC94-DE34AE8404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B7826ED8-1D43-680D-EA36-8851094CED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9699D08-76C9-019D-E41D-6408B7CBA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37617605-D305-489B-592A-61314DE7B7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576BA20C-119E-AC28-D0DB-6093B2DF50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F4A854A-3073-336F-D7E3-C6B968BA46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E8C1B06-68EA-BB82-E569-FD0F08248F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2B07216-A0CA-8E59-15CC-931D85EB2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7119893-149D-1DD8-59C7-A4CA7F2953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E11810C-206E-2F4D-A0E4-6FA882942D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7EEBB30-F669-22CC-01E5-F4A73798FD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A3C726AF-A572-13DE-D23F-525569217C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DDB17B53-9716-E80C-2949-F50D338940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7569581-7536-9C0D-7F7B-575CB3FCE0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E470C04-6EB7-B14D-549A-A8AE7B582E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794CB54-CC3E-F0B7-52E4-AE5D9AC0B6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9FCB86B-AECA-EF53-5E57-F12BD041F5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E56214F-3636-973C-CA0A-BFC90CAAD1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FDC283D6-2D88-483A-5556-93AA4C98925F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EC8964E-E90B-7AD7-8F10-3E70D4BADE2B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sister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58E67994-E318-4B37-DA6B-CE81B0C9E5B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99005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0549448-C0BC-27E6-EBE2-2BFED41E22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B3E3BD1-7678-7E14-C9CE-7A5ABBF7A0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81C0FDF-96C2-99E7-5889-3443D484D9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492F002-AF67-23AB-1850-ED4547AB59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BC8C7F8-CA95-5E8B-95B0-AF685A9D7E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C09C124-7FC3-C43F-422D-5FAAB804D4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77E5DEA-35D1-AEFB-59DF-850069D686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07FB62-39B6-CB8A-5D84-71CDEB9D6A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07DBEAD-83D8-7C81-BA72-A431D386ED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F3F28CD-E75D-5553-4A10-AA5DED44F7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80A25B7-1913-7589-4C83-9D89207E46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DE4971D-9A6B-1010-4576-BDB28240BE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6CDBC87-E493-CE5C-2BCE-F1264A4223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07DCE41-F3B6-9798-93A1-BCAC5540D8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ED3253B-D7F1-E2DD-6064-1B92C4CBC1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7EF92F0-164E-1F0B-17E4-15D0CC9E32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B76088D-4BD9-A014-137B-E3C41D2954C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C4617437-4668-12AC-8022-0D98C3B04D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FFAE042-A305-F5AA-D63C-CD9ED2FE8F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42C6E95B-3C9A-E0AF-789D-BDE1F4E522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4117AA6-7766-A565-D95F-7F70DBDA4F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036EE2C2-883A-72BC-C54F-BEE4735829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2D9EE5A-74A3-E364-4AB9-12E7885261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72D5FCC-C88F-B615-DE91-C388992A0B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0534D224-33F9-2EBE-6C4C-DFCAF1B53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0A9F08D4-336C-56E3-BBF9-158F7E7CC5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5ED0580-78FD-163E-1729-CFF337F5C84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B595F3C-B498-C0A4-BCB6-B7BD3DF6C7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67D264B-02B0-CCFB-0290-275B298B62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F2575AE-9EF7-4536-2DD3-093CAE51BE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0EF13A4-842F-C17E-F3E5-43A4813472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EA771FB-6354-C9D2-2EE7-2F6BAAA8A89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6DEAB63-E3AF-A626-ED24-A99DE3056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575543D-79C9-F79A-3F2A-D6804E892E9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3BE5059-9214-85AC-D433-1A7F280D15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913C172-2DF8-C8A9-152A-650E93928D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8AF06AA3-4602-C5D9-5475-57C6A96DC0D7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DAF8D032-8E95-9C1C-E766-ABD3663F96D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grandfather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7D88BEAF-46DD-8035-6434-9B70E7B5BC47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96581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1D8CDE2-FC9A-3335-F476-82BA86E5F0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0FC020D-F05B-0170-EC5C-194832498B0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74A807D-230C-C862-5EF3-A6A45D789A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2668E3-2BAC-A0DF-FED4-CEAB4AED57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F61DA7-7499-61CF-4CC2-0E91722428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76246E-30BC-206B-E92D-39E2A7A3DE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FCC4176-F24F-DAD6-DAE1-C29A32EBB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91BF83F-F31B-BC7B-7D11-D818CFE59E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DEC8230-CC09-EDAC-BA3C-D5C28B6BA4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C74599E-1D48-D1A3-C938-C0BA25BC9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EE89194-7AA0-80DA-114F-A1F5CB5558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80C034B-0503-DDA7-FB7C-7150EB290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16EBD8F-3223-566D-429C-63788278EA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B0EBC85-FAE3-F5CF-D9AD-20449D6FCE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030D425-6287-9416-D3E4-FBA7F6C6F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CCAE52A-3ADF-7CF3-FD4B-16C5215CDC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942360E-48C7-B333-7153-0132FA20AB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F3DB928-ACEE-88A7-5561-1409E1BF70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2761A281-86B2-C8A4-702C-8A96ED8CF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E347DF5-AB99-240E-78DE-E759106A0F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84F18BC0-AFC6-0751-7270-521E675A5F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2189B3A-FFD8-1462-3762-05462025E6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A82EC1C5-1686-C436-DC27-0D8729C8F3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432906B-15F9-B641-6B6E-22185666DA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FDAFB83-9516-09BA-71EF-D3C8C9C687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799B45D8-02C6-6E29-AD57-040130D9A9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F6612D4-0284-4D98-711A-F9D56D898B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18BE2F6-9D0F-30F6-691C-1EE1CAB96A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4AE572E7-1D8C-DEDA-B18B-4F5E96667C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3C1805EB-4B9F-0BDF-0AF3-1F815BE30E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90CE0A9-C90E-9761-1586-A502BA7B7F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4643E97-DDBA-3DF9-EBE5-5A41CADB5B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19493EF0-194E-8AD3-31FE-85CDEC9164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15161BB-A590-6C3C-5856-336EB0F3E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F700421-92B5-B982-6ADC-50A409F627E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F5C47A48-697D-1685-DD31-2556509787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F5920875-DE8B-ED09-15F9-67F866D00E8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4F53059-08DF-BDEC-30B3-7B903880066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mother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EC99FA3-05E6-F3F4-8628-5BD2B1EC0EF7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99713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A25CE28-DD46-C59C-F32B-4B94A0D94F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8E28EDF-38AF-00AC-7637-39240B3281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F939CCC-7C13-F976-5E9C-CA6E82B65B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9625707-A35E-9EC1-F881-53F179A405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C292A4-7219-B280-DE08-5FA819AAAE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A04695F-4468-9133-F6B1-74C71F12993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5D17EF1-98D4-AD3D-A185-BC1BE7C128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67670A19-A2EA-D925-3606-3498778B5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6601A6D-6D21-9C71-CECF-6A8A2159A0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027FD2B-9CBF-9F1D-60C6-97142DA958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B0807E6-4A16-1460-9FFB-3DFBBD0AC7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6BD2AEB-0BDB-3084-5774-978ACD7505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A3214A9-73C1-100E-CD1D-1181D0C8A9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7C1BBE7-DF22-F170-2FD7-469E21AEBE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6B27CD3-5A1E-2B00-E58F-5300E3DA48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CC3FC7D-F176-9F03-2A23-176F61DC60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8FA7A1D1-25CE-B80B-8E25-2849F531C2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268C68B5-B6C6-01D4-64D5-B76D0418CF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F6E4B8A-ED87-4D9E-D687-577FC64F3C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B4BD726-86A4-EA2F-0C95-852D18770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53E7CD7-90AB-3724-5DD3-41C78B6823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8903C7B-2513-1460-EF92-41851B26F1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90CEAA23-DA0A-C605-7433-2AD33D6499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FAF3092B-0BDD-EDF2-B4C6-2B4990AD25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9F538B97-FF2B-3968-2F39-7A1932D0D5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801EC91-161C-8FAF-FD34-84841D5A1A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AAC83AB-891C-149C-D329-FC1D537CF6D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C44DA2D-CC30-487B-FB8F-0E205D5667C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79E751F-65B8-7821-E446-73DE9B8EAE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CA1C12E-B1AF-A3FF-8662-A72C5F99F8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C6D35C5-F837-9A29-BBA0-AB444DA502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7B392D2E-6F86-8C32-AABF-90970559AD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866CBA6B-7CAF-4F35-C6AC-6D4D0EF15D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7AAF4A8B-33A9-991B-F70D-8D98F9202A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7DE7A7D-273A-8957-C414-B3CE789FFA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D8C91E4F-8F82-8479-AC56-F1D7073116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B51C6871-7CB3-3D35-C395-EBBA7D06316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D355C1D-36D1-5292-BDB0-1A86F0CA1372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pet dog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064ED50-D758-31C5-3916-CD0FF2EA8C1C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99863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9DDF2B4-130F-AFA6-0469-E8E3C5309B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2A0B25-00C7-D65C-81A8-3C6A4278BB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F6C2134-E469-DE6C-115F-CDBAC06562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09383C-D8FD-D117-8690-9A485A7206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227C644-CCF1-104F-A14F-DD906C481A5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A7DF64-242E-7A29-880F-C983E3FC4A3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92EE0DF-584E-AEAB-6452-B55DC0CF76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65AE769-7E56-6592-1424-DE8E561DE3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7186CD4-671A-4365-BBA5-E9E560210D9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695D511-4483-AD9E-1C17-36354CA369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20C07E6-E818-2F1A-F573-E857631CD9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51496E81-4933-5373-57DC-6E979D5180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3DD2AAA-B844-0DFD-3119-E6044330BB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7548C8D6-0198-DEF5-5526-1FFFA5B4B8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6CD95DC-360C-AA16-B044-E8F71DDECD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AFD4BA1-CDC1-BE9C-2D0D-A12C70E134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FBD3AE0-CDAA-040E-73C8-0AFC637C583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3EE20E4-87CB-E9A0-5DC7-B84563D54C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C763101-B75D-556A-E0F6-0ADBCDA8A9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546EFC6-F125-E1A5-8B7B-49768C5210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02D5C1FD-E619-CE6C-9E41-102A78851D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9B4A612-68C5-BE44-8FF3-EEB0FFDFC43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70980B3E-5B18-87CA-77E9-5EB9CF68EC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1ED6A280-5711-7588-8FC7-90A4335D28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86C710CB-82A1-1F53-6D64-A71BE93CBC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5C2944E-3A88-EBEE-AEA0-C8C3CC99E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688D3E0-7558-89A4-091D-A5EBD4C5F57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F523503-7992-1E43-2AC9-E973E2E98A2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AFBED89-7880-CF39-9988-92960DD82F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956C2F2-3732-0E98-FC2B-F12A104B93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C1F189D8-4E5F-11C5-43E8-A50943D728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4DBF93F-1CF0-274C-CFF0-AEC0F17BDF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6B46D72-E908-D1A7-EAD1-92A58F7277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5720E7FF-E8E3-5AAA-0263-B74E5ABBA7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B8680D99-6EDE-819B-6285-E9F9AFD27B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04E9015A-2051-9D6B-E685-99FF26C78F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8A2EB65-8EE1-A351-FEE4-5E609F2A894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CBE22AEA-07F5-1724-9B1F-FEB83C581AA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/>
              <a:t>pet cat</a:t>
            </a:r>
          </a:p>
        </p:txBody>
      </p:sp>
    </p:spTree>
    <p:extLst>
      <p:ext uri="{BB962C8B-B14F-4D97-AF65-F5344CB8AC3E}">
        <p14:creationId xmlns:p14="http://schemas.microsoft.com/office/powerpoint/2010/main" val="2073738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맑은 고딕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2024-08-25T07:16:58Z</dcterms:modified>
</cp:coreProperties>
</file>