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9" d="100"/>
          <a:sy n="59" d="100"/>
        </p:scale>
        <p:origin x="1836" y="10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5A845F-DD6E-6F53-DBC5-0E5BD38919EF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77A85E-DA62-6D26-D1C2-488577FAB427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ACD0EF-2072-EFA3-00A5-8CCB579321E7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30CB93-F457-2B2B-C95B-79220A41CA43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B003C1-E4C7-B1AE-E6B4-95123E89882A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ED22B7-81DF-C9C9-5FE1-1B1911C91625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53F0D9-F198-3AEF-32C9-CB12BFE4A9A2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896CB5-2D2C-A038-40E1-CFFA8333AB39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F17066-DD30-33BA-718B-A9F47A76AEA7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3BFC04-3B19-165E-7255-09E1024F282D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0955D5-09D1-E30C-9EC1-B8C8D1DB2358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D92FC3-77BE-0A36-DA91-15F5FD5E04FA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6DDDEE-6440-D72C-F48E-4AFE6661AA06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C1632F-2290-A2DC-7632-F6E9A6BD5EC1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2CFCCF-048B-38A7-6E6D-B7B3F14DBA05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054F83-BF11-DCC1-E732-732252835B63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A1CC080B-14CC-729B-EF03-CC2218BA81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D365C431-9854-3B3B-85B7-71CA9E0547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345123D8-A35F-624C-EF8A-540908960D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F98D5A7C-227E-8A33-A464-7C7202E944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A6BEF03C-2CE1-813B-CEC9-2DCE176EF6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6B781650-C8B9-1F29-4C34-72A59522A9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006F2F86-22D9-7BEB-C3C7-C501A9B68A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7A43746F-07A6-1567-E31F-43CA9E4E56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D2D54CF9-6B94-644C-2959-C4ED32D9F2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B45BA815-EF76-6E41-C40C-A149618300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09269D6F-327A-4A73-9838-F6F75414AB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C8D649AE-08D0-7848-E890-23CE596FDA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B88AD79A-6BAD-59E4-AEB2-FD8C1E36C0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19D8E84A-B4C4-F905-623C-4DBB621E76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B9BDAC1E-B19D-2202-1E3B-69F062CA90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D4416F55-CB1A-58CD-0490-731A84E5CC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2024-08-30T07:41:23Z</dcterms:modified>
</cp:coreProperties>
</file>