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Quicksand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78E7-0F63-422F-B67A-CF750CCD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BDCED-828E-4A3E-9D23-E9E02AEC3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21B8-98B5-47AC-9F84-9C3CF8D0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B3FD-2F6A-4A8E-ACC4-C6C4F19E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615C-1CCF-4F56-8654-B0711A9D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05DC-31C4-46EA-8514-70D8F130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7F4E4-8EF2-4ECF-B31C-1FCF5930E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70EDA-B84C-402B-B303-6CD446D0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4C30-FEC4-431F-B28D-775CE266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3E56-C222-4233-8765-8F280B39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5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9BFC8-A120-43DF-ADE3-682652AC8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64C17-4B07-4BD9-BFE7-0749E21DB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09D0-EDAA-4B70-A0A5-E4E294DC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7DE84-4528-4D20-9448-E7170DCD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1C482-E580-428F-8401-9442D339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882F-8838-4EDE-9924-81A57AFF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FB57-A673-4D81-8DF4-A7FB855A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DAD1E-3D6A-40D4-A0BC-FDB41A6B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13C0-03AC-4A24-AC7F-F7F7BD38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289D-DA86-40E0-84AB-EA889D8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F06A-F705-4D0C-9120-83ACC891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98421-5A4F-4EA0-9F57-3DBCEE071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F882-93B4-496D-87DB-E76578ED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59F2-3AEF-4837-BAC9-E6755856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1087C-31BA-44D1-97E6-A20CC5A7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78B2-6EE0-40CE-9BAD-88D71123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3260-6CDB-44D3-9659-4F8F625EA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59594-7768-4319-B843-0394F7446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7ADD2-8F73-4A1F-84C4-8F1A7A58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C26E-2768-40B0-BB54-096C4C30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862DD-2179-4DE6-9007-818BE1CA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2F2C-451A-44BB-B0D8-A9C87EF8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D9930-22D7-496E-AB4D-31881475A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E6704-20B5-4882-85C0-4DC4F44CD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798FF-BF16-4A34-A6C2-2F9401CB6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C9308-5DFF-43B1-9C4F-28282D363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A1673-2CD4-4D0F-967A-EFEBC50A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D0B69-7EA9-41F3-882C-7A12B29C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7FE20-EE8A-4B74-AF33-60B1ACAA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C86E-C84B-46EB-8CA9-12571A48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6096A-B348-4F1D-80CF-F7149681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E4618-C740-43B5-982F-C3833112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C39B2-83EA-4513-850C-96FBA188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6A5C1-ABD5-4155-96E5-CB82B590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47515-3E1C-4BAD-9D12-F230BCAF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9224-F975-436E-9480-BE787DC2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6FD3-E7BE-431D-8A26-67DC1E7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3382-E97F-4005-8B13-1DB43F40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57930-0B5C-4C14-8E77-30044B1A2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17356-A484-4EE2-9480-A90D1DB8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68201-B162-43E2-BD64-427C3A5F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CC2C0-E855-45A3-8235-65203A5F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6789-23AB-4A18-8046-07B05892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2DBA6-C95E-4795-A0ED-1DD71B6D7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585FA-982E-42A2-8DE4-DD4251680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75319-3FE6-42C3-92AD-005C24DC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ECF3-17EE-472F-8FDB-6023B2DC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B706E-3549-48CA-8D03-354D47CF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44724-6701-40AE-A082-BB9202F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348A2-CC5D-4B27-A5A8-57A2A283B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7C011-D2CA-48F1-9E0C-BB03B5049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7D3CC-E076-4986-B8A1-25B31B293CF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60FD-D461-4E9B-A8D2-CB3391491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F29F7-0232-4DD1-9565-96166271A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2416-F507-427C-859C-B55A060A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45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733B-644A-4219-ADC7-4F20B1E01B1B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38064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C2B6B-F2CE-4A44-A8A9-2381FF08DC1A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37435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41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93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4765E135-4817-4612-BE8F-1415A91F5F32}"/>
              </a:ext>
            </a:extLst>
          </p:cNvPr>
          <p:cNvSpPr/>
          <p:nvPr/>
        </p:nvSpPr>
        <p:spPr>
          <a:xfrm>
            <a:off x="606286" y="1222513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03B26757-8AD3-4B7B-AF97-0A58CF36D7A0}"/>
              </a:ext>
            </a:extLst>
          </p:cNvPr>
          <p:cNvSpPr/>
          <p:nvPr/>
        </p:nvSpPr>
        <p:spPr>
          <a:xfrm>
            <a:off x="6895119" y="1101215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F49FEDE0-2ED1-4554-BC3F-A23716B6D61D}"/>
              </a:ext>
            </a:extLst>
          </p:cNvPr>
          <p:cNvSpPr/>
          <p:nvPr/>
        </p:nvSpPr>
        <p:spPr>
          <a:xfrm>
            <a:off x="6960434" y="1119876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9822255D-1875-44A0-BBF9-65D540711F82}"/>
              </a:ext>
            </a:extLst>
          </p:cNvPr>
          <p:cNvSpPr/>
          <p:nvPr/>
        </p:nvSpPr>
        <p:spPr>
          <a:xfrm>
            <a:off x="550302" y="1250504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99C1DF21-B059-4398-AD65-CF3DFC9304BA}"/>
              </a:ext>
            </a:extLst>
          </p:cNvPr>
          <p:cNvSpPr/>
          <p:nvPr/>
        </p:nvSpPr>
        <p:spPr>
          <a:xfrm>
            <a:off x="550302" y="1250504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FC2EE794-ADB3-488C-9941-3ED3EBC319B5}"/>
              </a:ext>
            </a:extLst>
          </p:cNvPr>
          <p:cNvSpPr/>
          <p:nvPr/>
        </p:nvSpPr>
        <p:spPr>
          <a:xfrm>
            <a:off x="7007086" y="1138536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DCF8F-9B43-4A35-92BB-5519F93811D8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baby</a:t>
            </a:r>
          </a:p>
        </p:txBody>
      </p:sp>
    </p:spTree>
    <p:extLst>
      <p:ext uri="{BB962C8B-B14F-4D97-AF65-F5344CB8AC3E}">
        <p14:creationId xmlns:p14="http://schemas.microsoft.com/office/powerpoint/2010/main" val="33635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D98CD2D2-FAFC-4546-850E-739D7DF52295}"/>
              </a:ext>
            </a:extLst>
          </p:cNvPr>
          <p:cNvSpPr/>
          <p:nvPr/>
        </p:nvSpPr>
        <p:spPr>
          <a:xfrm>
            <a:off x="550302" y="1250504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5DAB1E86-8D17-47E4-BD7E-64BF2732F5CA}"/>
              </a:ext>
            </a:extLst>
          </p:cNvPr>
          <p:cNvSpPr/>
          <p:nvPr/>
        </p:nvSpPr>
        <p:spPr>
          <a:xfrm>
            <a:off x="6951102" y="1091883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5492C2AE-DB12-40C8-9195-EE1C55D17326}"/>
              </a:ext>
            </a:extLst>
          </p:cNvPr>
          <p:cNvSpPr/>
          <p:nvPr/>
        </p:nvSpPr>
        <p:spPr>
          <a:xfrm>
            <a:off x="550302" y="1250504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94FECF89-2150-4713-827D-CCE9F2F3FD8D}"/>
              </a:ext>
            </a:extLst>
          </p:cNvPr>
          <p:cNvSpPr/>
          <p:nvPr/>
        </p:nvSpPr>
        <p:spPr>
          <a:xfrm>
            <a:off x="7007086" y="1119875"/>
            <a:ext cx="4803913" cy="4939747"/>
          </a:xfrm>
          <a:prstGeom prst="donut">
            <a:avLst>
              <a:gd name="adj" fmla="val 63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9CFB2C-9CB9-4D34-9911-1726718F0BBF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brother</a:t>
            </a:r>
          </a:p>
        </p:txBody>
      </p:sp>
    </p:spTree>
    <p:extLst>
      <p:ext uri="{BB962C8B-B14F-4D97-AF65-F5344CB8AC3E}">
        <p14:creationId xmlns:p14="http://schemas.microsoft.com/office/powerpoint/2010/main" val="11576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F9D6B-7922-4AA2-A2B5-6A93B0D3239A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sister</a:t>
            </a:r>
          </a:p>
        </p:txBody>
      </p:sp>
    </p:spTree>
    <p:extLst>
      <p:ext uri="{BB962C8B-B14F-4D97-AF65-F5344CB8AC3E}">
        <p14:creationId xmlns:p14="http://schemas.microsoft.com/office/powerpoint/2010/main" val="12695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9948FE-A7C7-40B9-B3ED-9CBB6BC5151C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father / dad</a:t>
            </a:r>
          </a:p>
        </p:txBody>
      </p:sp>
    </p:spTree>
    <p:extLst>
      <p:ext uri="{BB962C8B-B14F-4D97-AF65-F5344CB8AC3E}">
        <p14:creationId xmlns:p14="http://schemas.microsoft.com/office/powerpoint/2010/main" val="28387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DF793-919B-4B84-8ADD-C3736AF8D437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mother / mom</a:t>
            </a:r>
          </a:p>
        </p:txBody>
      </p:sp>
    </p:spTree>
    <p:extLst>
      <p:ext uri="{BB962C8B-B14F-4D97-AF65-F5344CB8AC3E}">
        <p14:creationId xmlns:p14="http://schemas.microsoft.com/office/powerpoint/2010/main" val="41403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57017-E929-4081-B1A4-030396A0BA14}"/>
              </a:ext>
            </a:extLst>
          </p:cNvPr>
          <p:cNvSpPr txBox="1"/>
          <p:nvPr/>
        </p:nvSpPr>
        <p:spPr>
          <a:xfrm>
            <a:off x="390939" y="506897"/>
            <a:ext cx="1141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Quicksand" pitchFamily="2" charset="0"/>
              </a:rPr>
              <a:t>grandfather / grandpa</a:t>
            </a:r>
          </a:p>
        </p:txBody>
      </p:sp>
    </p:spTree>
    <p:extLst>
      <p:ext uri="{BB962C8B-B14F-4D97-AF65-F5344CB8AC3E}">
        <p14:creationId xmlns:p14="http://schemas.microsoft.com/office/powerpoint/2010/main" val="19391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BBBBC4-05B9-4D3E-B5F9-3C85E7A91C9A}"/>
              </a:ext>
            </a:extLst>
          </p:cNvPr>
          <p:cNvSpPr txBox="1"/>
          <p:nvPr/>
        </p:nvSpPr>
        <p:spPr>
          <a:xfrm>
            <a:off x="390939" y="506897"/>
            <a:ext cx="1141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Quicksand" pitchFamily="2" charset="0"/>
              </a:rPr>
              <a:t>grandmother / grandma</a:t>
            </a:r>
          </a:p>
        </p:txBody>
      </p:sp>
    </p:spTree>
    <p:extLst>
      <p:ext uri="{BB962C8B-B14F-4D97-AF65-F5344CB8AC3E}">
        <p14:creationId xmlns:p14="http://schemas.microsoft.com/office/powerpoint/2010/main" val="32817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22E49-0ED1-4A36-AD53-58CA8A15C83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30572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 Light</vt:lpstr>
      <vt:lpstr>Calibri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2021-06-21T07:02:00Z</dcterms:created>
  <dcterms:modified xsi:type="dcterms:W3CDTF">2021-06-21T07:03:36Z</dcterms:modified>
</cp:coreProperties>
</file>