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464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82227-34EF-F885-A45A-48A224A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FC942-4C14-FA60-A418-5BFF4CB44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1274B-28E8-66EC-8373-3E777901C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DF543-1820-E24B-FBC9-11D6F6EDC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3D590-BFDD-86E9-58A3-0F5A1503E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DDD82-5D3A-6A80-4818-884CC83B7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C4281-DF4C-BD05-E8C4-09D5F60F7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9B18C-91FB-7AD6-148F-325287F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08C82-3BA5-B8C2-0EE5-04830174D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7CDAD-AEDD-0978-4AAE-1D6DA5A04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74CCB0-D52B-A173-AC3B-06CFB2337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0F8F8F-D7CB-C27A-BDE0-B2B27608A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B0763-095D-E480-CF89-5956F4956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C6A04-DC4C-DF0F-D08A-A92ED7CFB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48CD5A-C832-5932-B219-377A4E8D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7CA959-C3D3-8D0E-6BC3-AE9F83BE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B24522-F35D-1088-3C55-E3C0A60E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3F0E38-59B5-69C6-6D42-17FAC02F2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906E7C-A6CB-B697-54AB-877F9DE2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EF6884-B338-8228-12FD-1C8ACA31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D9A432-007C-0947-5525-3AE2B71F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5E464-B1AF-908D-BA6C-DFFF9065C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880F02-C37C-DEEC-9C3C-10E3394BA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082C7-BB04-7F84-2614-AD82A9432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06358B-6336-3BBE-69B6-ABD0094E0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02D5A5-688C-54CC-8A2F-3FF8EF98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04693C-E751-785B-F9EB-3E64B0467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47975D-E226-D4FE-A2AC-98CA82E72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4F5BF9-DF41-46F0-F8BE-FF43A970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E397F4-C912-242C-7737-33C4EA142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67FFB9-248C-02F1-67A6-89A94DECE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503A620-1688-B659-73BC-DBD24B80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701DFF-4EED-4210-9D11-377D813F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EA5E1C-C4D3-2C71-A7E0-2A194A16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7D4B20-D70B-4022-175F-560B569A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E28AE9-53C5-B4B9-88AE-69535C68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3DC142D-26C9-0EC2-9ACB-85FF02D6E88E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A880A25-5382-2B50-E909-A4832AD8C6C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cow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070DF-BE7E-D44B-77AC-6746418CF7F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88A86-782E-3C75-5123-2B7B44FC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506DFF-DD6D-B415-DCE0-3104322E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B0BC0-3537-C422-12E8-267934758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0CA0C-4930-4871-3F0E-C637848E9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B3750-24D1-B740-07C1-A9C7F0005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4FDFB-1D71-D65F-497E-ED1F04588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B3100-A69E-7FAE-2E98-93D9113D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FB3C5-6BCA-1377-BCB2-81BEBC9BC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6D580-BCC6-F38D-BFDA-6E1687058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E69FF9-5204-FB85-E72C-A3640DF8C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8DB99-C77D-3BDD-2233-CD8B03C3D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3F91B-5A53-8A14-AB0B-BA58E2C9D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756EAE-C8AB-04FC-A728-06DB871E2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A59698-EC11-AC00-24A1-CC43002E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9D4CC-1C7E-BF71-E662-8BB2AA10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7CBC0B-1C88-C535-2343-61817B446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49E665-5367-2D2C-5FF3-83B48681D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F29ED2-B65E-47B0-BF3B-89017D5F9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CE01D3-2199-4230-19B8-43A3BAA7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8DB3B2-B02D-A64D-D14D-DF2C0C1A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142CA5-0453-CACD-8EB9-8429A7F0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706DFF-BFFA-F073-43FD-C77B340B8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62F905-E62F-022C-57AF-4348A5E4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C7E06A-DC60-76A3-0122-6660E8A1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C58FED-A8D3-4D8A-6D4E-165A65B6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173C39-07EA-C878-717D-6213B8923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C9EE04-62C7-F9F6-3E24-BC792281A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7F2D95-9B28-41DE-19E7-33F58AD0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9B245E-13BD-A6E0-DDB6-D3FD71AA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D6F3B8-1822-337E-7600-FDB4D90B8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665CD0-79A3-395B-2D01-5A659A395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6D03EA-18E3-48E0-116C-91F388F5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450FE-E217-8C95-0D68-38A6B60E8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020552-9DB0-7537-2650-9436A6DB3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44DD3B-3E12-1692-A1E6-1EB3F8B3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8117A1-1CEB-D5DE-CBBD-AE4541FBD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EEE84F3-AC12-19DC-5B0F-9823CD6D446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A494D7-9FA5-9B32-3813-D9BACB6A8CB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goose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9CF2DE-3DD6-6D5B-83B7-5A74012441F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E2011-FEEB-9393-B203-030C659BF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4715C-2956-C4E3-8FE2-9D704FB3C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CD38E-0994-64FC-B26C-E074F3E4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E959B-B8C3-75A0-49A6-CFF2DEB5E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D5EFF-8045-8FF3-F8B1-A10F7DCD8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61F5F-238F-E830-D967-640F0132C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42F27-842F-83A9-E046-4DF379AC0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2A59-0C3E-5F3F-4CEC-EBE3276E8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8BEBF-ABC1-7F60-D5F9-70243F10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28DD1-D937-89C3-AE78-D429FB83F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748A4-8EB4-DA61-8DBE-0CE302E3B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39F704-BE3F-9920-EE9A-8AFED593C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CE50E-345B-2BAD-10FE-FA204984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E088BA-46FF-90ED-AEA7-3B99BC458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2FA4AE-B80B-D30D-4915-B99363CA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BECE60-F7CE-7F12-9E51-E96B161D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546749-977F-4163-93B1-A9930CB2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532075-FB44-384F-80AE-8B1BB780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20AE40-D0BF-D30C-4D66-1E87615B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C45562-D05C-45DD-0A85-3460C3C3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A7D9A4-8BF4-A96E-B56B-B0EAB637B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FE6D4-857D-DA3D-D69E-CBAF3798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E8B4A5-A7EF-DB9E-8702-79F15B2F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199732-036B-B585-ADE0-A475DB2E9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849CF2-379E-70C6-1A3E-6B790B62D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CD15A1-F95B-1088-35FD-75CD404E8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C2BFE4-7BFF-D9F1-9011-CBCFF943E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2F15FF-DC7B-FBE1-606B-A3F24DEF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6D71A5-0FEA-C6B0-5325-FBF00B210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7A18A8-57AE-6982-5BA6-137709EC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7D4D0C-BF1C-C872-54B8-F1F65A529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B109DB-FF94-08DB-4924-366BBB3C4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2FF85C-EC07-D938-0B3D-1FC8649AB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1CF003-95DE-BDF0-9B6D-10D5300F2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78CB344-C44D-4B7F-EB02-C9B56ECA3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39650C-94E2-F045-2173-4D37AA149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8400CC6-3A01-DDE6-8746-3A6C13D27DA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95C7336-94EC-3E9C-F319-38DB2F7FD04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rabbit</a:t>
            </a:r>
          </a:p>
        </p:txBody>
      </p:sp>
    </p:spTree>
    <p:extLst>
      <p:ext uri="{BB962C8B-B14F-4D97-AF65-F5344CB8AC3E}">
        <p14:creationId xmlns:p14="http://schemas.microsoft.com/office/powerpoint/2010/main" val="347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546BC-5072-8DB0-5780-AF99B90C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EB98A-6A53-97F4-EF1C-AB9B43C7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6F26D-E065-B51B-4AD0-BA88CD0C4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ABFB1-951F-E80A-0462-448B2AB8A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81446-DED8-DEE5-0B6B-542937728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6655B-4770-B039-CCA4-B963203FB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A4D11-CFCE-C5E0-C570-23A6596E5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39F98-DE50-2313-5E41-2AF0A7D7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FAF41-4394-3568-E350-79F3E31D0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7CDD3F-0E6E-32C2-E383-305F6CDF2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83E0D-003C-7071-6705-CF7D040C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375EF0-832A-D108-3754-3C1BE5879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801837-70D7-024C-B9D5-26A821B6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1EF1C1-9D37-771F-1724-DFE3A1C75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4D6DF5-2EB8-75F8-39CE-37FCE3898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28F2AE-3153-11F8-9D7F-859B3954A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B70882-332E-5968-4A5D-085C6D3B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2A9D9F-FDE9-6B6B-0395-0E590733C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CCFA2-D28F-7DA3-2721-4899A31DE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4119ED-351F-4FA6-C3CA-7C01E1DC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E92BC3-65A8-BEC2-A09C-A9CF73CC6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A01FA-1844-ECBE-5789-958179C6E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7DDC71-CC72-C837-BF3C-D3D9EF052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A537FD-A2FF-A6D8-2C1D-A87C903F5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D2828E-85A7-EA66-0C88-3AAB8154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D76C52-62FE-24A2-D5AE-5419F58AF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1982E1-C7B6-9BE6-668F-8296C3569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7F79A1-1A1D-D3CB-18A2-C1CF4F1C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3875ED-E713-1B38-4504-2132FC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57C9EA-5A11-7828-F71E-563F5E037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8E5835-995C-FBBC-E348-0E08EE3BD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801358-2A67-C4E2-CB93-394EC980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D51EF-F04B-28A8-191B-56D830C3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3F9E7C-3DF0-5814-A0F8-51BFB926E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A0A584-A2DA-3611-DCF2-99B176C7B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442815F-47AB-EB3F-5246-3B6F0B203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11492B1-724F-6758-F444-18A6B0AEF3F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5F1487A-B6D1-23CC-7AB6-C2533952038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sheep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5EFEFF-8FFA-3CE3-6F30-29480795DE2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A2637-23E4-905E-92A5-BD0BB827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E7F775-024C-78B1-6F45-01BADA021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0ACF5-C125-413D-2493-D94BAA8F1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D5AF3-66A2-57AE-F005-1351FE48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36374-863E-C792-4FAD-D7C399544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165AB-3784-D535-980E-8634C2E97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30629-AAB1-95C6-45A1-82CEA9332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E96FD-1D17-510C-31E1-297AAE306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9C4124-5EA2-28F7-BDED-513B57D5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CBF48-E1F2-497F-F778-F4FD3220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06BBF4-3D5A-6FC2-7D11-394DB4FE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D19FE8-6492-9607-1461-A63BCE34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C06ED2-2DFA-CFD5-B8E4-5D9C32FEF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B70290-4B84-E419-4EAE-0B9536F5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E4427A-3C92-8F0E-0363-620B1B85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A308BB-A057-ABB8-203D-55F944B1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D2785-6EC1-1273-9A71-22660211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592E4-D730-6888-2A62-5DC45AECC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980E18-3522-9D6B-3602-5D9DE8AC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C0FD02-E88B-079B-CBD2-E6086CF9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180B1A-313F-1C35-BD02-CB3591C7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6A3280-9D0E-499E-7400-F024408FF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B9367A-F22F-EA0C-85D7-5DD45704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282074-3855-ACC2-FE93-2BC5DA4FA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53E0DE-E067-348C-15C3-3019AA4EA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B3ED3D-9D55-EE03-7956-D2B203279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07AB1E-F6C7-CE6D-DE78-5F1B692DD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62BCAA-C700-6A55-44FE-E910E7C93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2AD553-0724-64B2-47B2-980FA459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52B4B2-17A3-4662-1D79-948B712D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7F8E74-EFBF-87E1-AB20-F3A0C1B3B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DB8B46-2F23-DD2B-C629-E2D370FD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5BC7FA-03B6-D40C-EB0A-153BAF6E8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82B8C2-2360-FD3C-A004-AF8BB0FC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603AE4-02E6-63F7-7BA1-2A16B40F6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F10A5B-F3C2-91AC-5C58-A4C15AEB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6E0774F-1F12-683F-159B-B2F9B8439B9D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C6D573A-32DD-63A9-802A-3F1C866F503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horse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04C025-C5CE-61F5-3744-BA69ADC4A6D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AC10F-D8F6-6EE5-7BAD-25079822C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E0BF0-FCFA-4BB8-187E-B68309F9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151E9-5A69-4A39-2DAF-B38862DD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E468C-364F-CC5F-6E3A-A59300FE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E2BAE-1634-20E8-7F5C-332C6CFDC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8033A-3543-80A2-6304-CEC3C83B9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BDA2E-6F57-1A07-DDF8-30FBE6B9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6782C-8A52-9EE8-4C08-A752E63A9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9D241-4C18-4CE5-198E-21248517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E6C7F-0AD6-AE0C-9439-859CE8034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F46C9-09C3-9887-C24F-23CBD970F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33D10-7317-7760-9E81-C2D708F4E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C9082A-6B35-D883-35C2-EF34FBE9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946904-794D-91DB-115E-18454F47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ED47A3-4AE2-134F-46B6-9E9EE51CA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11D588-7876-9806-756C-78B7012C7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5B92D9-6EB7-5D7E-3006-D7FE1A308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B4D421-B672-6474-1741-B596BB462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1D06C1-7200-C7E3-FE34-B1BA9F5D9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360DC6-7E10-AF85-8C1C-972CCF9E8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967748-773D-352F-D39E-C7F21499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C126B6-8069-CD25-617D-6C288DC9C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9140D0-B9C6-4C01-AF8B-5B025BE3D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4A939F-58D3-DCF4-B500-2B5492E51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844E8C-F089-A8DF-A7F6-92FD06A69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B696BC-3908-EFBD-8EA8-29C169BB8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8B7F48-9E15-08F6-87C4-8611987B6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85C295-D1CD-10D0-3688-AC0F1E3BF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025A3C-01A4-446B-5DB7-EB3149198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E7BA80-57EB-78B3-0CAE-1F5DD4AE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4E1886-1B3A-65C0-8439-2A339B235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F0E09F-855C-2B03-BA58-5A05682E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10B8E9-FA67-E430-E634-3F3449C83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CEC8AF-A64E-E9FC-7ABD-D3FAA56C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DF4ADF-9F5D-BA6D-572C-F7FE0868F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20D16A-9AFB-E78A-4573-DA4FF3490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B4C4C8F-3FF5-1982-BEA3-7450DF84D54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48495D63-821B-1087-B655-8BED3C91C02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goat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CCFA8F-9F41-2C5E-D7A8-C4A2EA1974B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3156B-3A39-5652-C6D0-B9AA04953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2F2138-F80C-4D2A-B098-34C0EC1BA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FEB05-0155-837A-0980-7FE2A72B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E34C0-6516-4DC8-142E-A3A4A8CB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7A20F-7665-B4C0-6B60-9ABD81D53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10387-54B5-0337-FC78-A71C4C111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9469B-CD9F-1ECB-011B-1E686CA4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F1388-0BAD-EC98-C8ED-EFD2A17D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F96A2F-EAEC-E5E7-9BAC-86EC4E89E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39BA20-BB7B-37DF-6A7F-31B176D3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D49A5-EB79-77D4-4A86-7927265E5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E438A5-8B7A-F05D-8060-3EE8295DD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F9FE4-1BB7-B2B2-B7F0-1022B2602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924C94-5376-CECD-79DA-11C474443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95BBE9-4C56-5201-C669-4B3E7C1B2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510371-89F6-DF3B-8E3B-018A0F4CB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4473DA-1073-864B-8C1B-04236C42F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2D8F2D-FD2E-7120-7CDD-2953CC46D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A23D93-371B-63A1-D54D-10BF7B27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9B3E14-EA1C-1592-8779-F60D5DF14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27AB0-F109-99B1-0286-457FE7EB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F035AB-5FAF-9749-6B1A-D9B190A5C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CB9041-2698-4F7D-FD85-A772E2385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CD87F8-F14B-D8DC-4DEA-8638AB14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E837A1-4141-D7D2-9F84-964859A2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F84061-F5F1-4D85-A4CC-F256AD954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0DBD2F-1A39-965F-3702-5F91049CC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05F189-A4AB-B5C4-0BCD-E1DA4FC00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7D9B1F1-D761-89CB-8FB1-0031A05C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989C13-E9FE-F268-0382-0C4A3BA04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D2837C-0688-62EE-DFC7-036B3B472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9919D5-058F-D9EC-0447-B8C691A4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09BC26-373F-8C10-0210-24D6EBAC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685A79-7AD1-CC59-9FFE-BA69788B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EA77A2-F8BB-925D-7CDA-726D71AB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9B1924-4EE5-BD5A-6169-A2D112DDA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C02E103-FE8E-1FF0-ED2E-2C51CE56696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3E17518-A717-15E0-1C2E-302AAB90529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pig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4DF1C5-90E6-3BEA-F672-B4036597BEB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C157F-A89B-B0B6-9FCD-2C92CBEB9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CB4FBA-BE0E-FE65-5BB2-8E35A3180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B15FA8-0808-4415-00DF-323105053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633F1-17FC-5737-C13F-135C61DE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E9E76-E433-FAC1-C7D7-DAA827311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F879E-A4A7-64A6-8F56-A2FB6E85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A86B5-8283-7DB9-BFE1-FACD38FA4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BD015-CFDA-8AF1-5DEC-3029E9EF1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4CFBE-06A2-EECF-28C0-9E2704161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AF5D7-6A6B-B06C-A4F5-DF23A170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F93F9-20C3-8E32-1800-1BAE7D082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04C411-6311-0AEE-7779-19C3E2721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4B7E9-35B0-D4D8-CAEF-A5A1DB776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D1112-33D5-43AD-65BD-E1682D4B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9DFD4C-4E71-6380-0913-183A3AD8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F143C-313D-661A-DCBC-4AF60F671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2588FF-88B5-FAE8-6E95-D82244F7D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88290F-C8A6-F4AC-E94A-6DB87CE4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D99E33-D647-8FE1-9810-9459DC4C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244DB3-6744-9649-699C-D0B8D910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5C67DD-B11A-9C8C-CF87-71F7435B8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618D79-5775-5251-3E1E-0A2CC82D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1129B3-4F28-5027-EC7F-B961E7F7A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1D7BAF-3084-DE68-D56B-7ABB7B00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1C5341-E453-21C9-9BC5-A45A280D0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56D381-6FA2-45BF-5F4D-8B4B92793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FE7F71-CC2E-151E-284A-091515FD0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0CC607-17F4-E6B7-ACAE-B5711BD5A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DA2D67-2FAA-CD42-F90B-376BAF404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437961-E986-0372-5FC9-6456956F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301F1D-2AE6-4414-DD3B-6F646A12F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E32435-6FE6-2199-4EF6-C34B222AF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13AB4B-BD0D-543B-A088-96E6CC4F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23E450-9B82-5D92-48AC-F090D29A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F744B30-F597-D9F2-9ED4-005A5B1FF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1F433-5F98-2537-3DE4-3AC674589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48F9A8B-1B4B-2CC4-3319-0DC109AF895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07C6D85-5766-037D-62A5-06CBDB6523B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chicken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5C9176-A649-0290-1DA1-8B87BF05BA1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1BBA9-E5EC-2739-A3EE-CBA2215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F21841-A32D-937C-B28A-9DFAB71E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42487-F8F4-3186-D0D4-99C0DDF38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DFE98-250F-4B21-27B0-5AF7185D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DC917-874C-95D9-A61D-BDCA40757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06BF0-CECD-8B41-F4BD-0DB21FF4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F2EAA-DC9C-B876-263E-D021A3EE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0AAAF-2A4E-9A35-6305-87588777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922C8-634A-BBC6-D061-3FFEE5FB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12CA64-60D5-B5C3-6BDB-7AE3039F0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08D322-E0F6-E394-81D2-6827CD70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85845-97AD-89F1-076A-74678ACE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C189F-A33F-26A9-F2DE-03C46724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B8AA4-0035-E5E8-40A8-A09E1A03F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C49A0-586A-BECB-928D-5B98FC5D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AFEC0A-5547-D497-360B-AF05C559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8CFC8-3F82-ABC3-6B8E-CC8596DF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F4910-4451-5CC3-30F2-615403346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6EACE6-7597-EABE-3B2A-B7AB7901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0EAB83-E05E-4C3A-4FDB-66614842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BD1EDB-BCC3-C1A6-FB96-84E3D7EC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CCD448-1498-782A-6343-75D3F4BFF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A35131-F2A9-34D4-2188-E19511D36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705268-1D94-F9CD-C32C-0AAC2789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FFD2E4-733B-1863-A9F2-05E18B01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A9318D-815A-1090-7B03-5C69318D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06A6C7-E7E1-BB7A-149B-8C2364124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082202-1E4C-403F-30C8-59A7F5926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B8F1D7-2E7F-75E5-8DDA-4B41632BA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FA4CC0-A14C-A242-5FC6-EA0F41090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A6C7E0-D5D0-8851-1BD6-532BC4E7A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C6DFC9-8E3F-AEC3-5446-BF25BEA97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5DA3D0-04B5-EC58-83FD-8D4C5BC5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021D97-9BDE-3A06-2585-CD8312085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345FD6-2B24-E79D-F880-B578AA8C2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7ABC5A-DF9C-7B69-6CC7-DBBF4B974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A3CC08C-9049-FB36-9807-329C441F3CE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1896EE1-FD3B-7133-824D-C992FC25E32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duck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AA64B6-AC4C-4C22-D7CD-CCFE166684C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7A42A-18CA-6B67-B0FA-991654740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0A9-0363-388A-0F8C-FBEAA4639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956A4-83B3-FB1C-FC78-96761A60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6CAEF-B342-7A1B-B92F-C9D6B625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13E3D-CDA9-2501-22CA-2CD8AA381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8799F-12CB-3916-CF38-87A62A9B6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0E75E-20A3-9EF5-A38E-700AFFD51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CC0A8-D563-0645-2022-6A6FE721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43B29-6EF0-2792-7D27-F7A3BC154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2D77F0-E3F6-C217-7480-074B3EA5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3EB2D-F9D4-2394-E8D3-C36FE325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E7D5-B246-A652-06FD-4A5E0E397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6A2996-6DAD-6BE5-7938-E0EC0F8B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C87166-FBBC-C32C-3F83-3F62DD701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B7B3C-3162-373F-23BD-950749503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E74894-AB10-EBAB-D06D-16B00276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95B5EA-06CE-E9B3-C1FC-776F3506B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919DF6-C049-949B-6541-12CEB6610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3CF1D-180A-CF5B-5657-1ABF9B046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9A6A2-9CA1-231B-FE7B-D6CD0E18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F2C24F-1A96-F7D2-EB04-B83B94FC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45B8DB-36B8-5F9B-B7B2-B1BFD8FB8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43F408-0EA1-D2C4-E887-785B23A1C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E081C2-55FC-2AF2-9BCE-0F938C54F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310F3B-9C20-590C-9B0B-B141E170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D35DAF-0DA9-80FE-57EE-D478C87F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08FE0E-8D58-54F8-6EC8-71CECADF5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114C1F-0360-AC2D-1064-394F6D99B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236FFB-2B04-D2FD-89CC-9CE225CC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393E2F-09D0-02AA-F017-8535E2BF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3D010E-B328-C42B-DFB6-C59081B45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62A4F5-3150-7FB2-B049-8D476EE6D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BE2596-CEC2-984C-8924-C3397E88A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553869-5E83-E117-DA9D-5978F1264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735427-C9CF-201B-C388-E5194A4EB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3F50D1-3849-4E30-54DA-4255CEF9B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C60FFE0-B26D-8F83-1ECB-14BB67D90DA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27495A8-3997-995D-3D8A-0A1C49EE4C2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turkey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350613-D2B4-77D3-8FEC-85EACB45D27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37B14-1385-5E09-CB4A-9E270AD9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2984A-B9C4-6C0D-C685-5DF822336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1BC691-49B3-34A5-CDC1-F652B49DE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F54E9-91C3-7DA0-B470-B1A5251EF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5DA96-E751-5D39-3DDF-9A3E00B07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E255A-EAEC-5B4A-60F5-709DEEC61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0F320-1BC6-4206-B2FB-D3DE2618C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5330C-ED27-B3B9-6DBC-99D27CDC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7093A-E807-338C-3DF7-AA031242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F8365-1075-CB5E-1007-6642D9F86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1F743-C119-6581-5556-046114E79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A5CDDE-E6B1-367F-DEB3-E66F2B18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322F3F-ED80-1EF4-9C71-9156194A6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A9F0F0-3458-B73E-F19D-E97049B3B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74A719-6EE2-AF87-3BB6-0FA9FFC6D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01EA1F-C7F9-A6C4-4B9D-660A9606F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5663E-87A8-B1C4-CF78-608DCB1DA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5F1FB7-90B2-DD81-93DC-815008044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3770E-CA12-6999-21AD-C0EDE31D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E0D5EC-1C4F-632A-E7FD-8FAB754E5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7F1641-3287-8B2B-C42F-530092917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C09FA5-B325-04CB-FF85-2F6FD7251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CD2C3E-D144-309D-5606-EE176F427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1C0F61-8173-EC8C-49BD-37A1D143E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FB1BBB-E82E-0428-FB87-955B838C7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8B4AD-2873-C76E-2E2C-8849DCF9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D90FB5-1395-7415-797F-EDFC5B5D3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5DE0EC-42C1-F857-068D-F9BE9C9A1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8D9482-5840-C41E-9D7E-943D17844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18B9F1-292A-2BC7-9E89-C9067B7E0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1B3791-91A3-BD0C-5D18-2791DDBBD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5A1DB7-BD3F-C946-97F3-9D566ED6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19E568-04BF-D0B3-A88C-7ECD50D04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C3C2956-29CD-C1F2-3A0F-BB1D1F13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5DC6C1-929A-391C-206E-D0FE9E77E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44BC7D-9B57-3596-85FB-5F73257D1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0B4221F-23F0-6409-3C88-4B366D0FF5B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A3996B2-416E-59DE-3497-DF745AC7B50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donkey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3BD393-B40A-8566-6366-B3D9DC95040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7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2024-08-24T11:01:49Z</dcterms:modified>
</cp:coreProperties>
</file>