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 SemiBold" panose="00000700000000000000" pitchFamily="2" charset="0"/>
      <p:bold r:id="rId2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0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BFB-AA05-4FB6-AC11-BD39E42C97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93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bull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duck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donkey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chick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34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sheep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chicken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pig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cow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horse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goat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xagon 2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81024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mouse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0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2020-04-05T01:39:57Z</dcterms:created>
  <dcterms:modified xsi:type="dcterms:W3CDTF">2020-04-05T01:42:46Z</dcterms:modified>
</cp:coreProperties>
</file>