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>
  <p:sldMasterIdLst>
    <p:sldMasterId id="2147483648" r:id="rId1"/>
  </p:sldMasterIdLst>
  <p:sldIdLst>
    <p:sldId id="27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777"/>
    <a:srgbClr val="1B89E0"/>
    <a:srgbClr val="CCFF99"/>
    <a:srgbClr val="CCFF33"/>
    <a:srgbClr val="99FF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53" d="100"/>
          <a:sy n="53" d="100"/>
        </p:scale>
        <p:origin x="2076" y="12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14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80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31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7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10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91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63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26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61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3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8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3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D2A17D2-5090-A543-0406-A59ED24733C5}"/>
              </a:ext>
            </a:extLst>
          </p:cNvPr>
          <p:cNvSpPr/>
          <p:nvPr/>
        </p:nvSpPr>
        <p:spPr>
          <a:xfrm>
            <a:off x="0" y="1280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506C443-F4D4-9934-59DD-DC16066AEF1D}"/>
              </a:ext>
            </a:extLst>
          </p:cNvPr>
          <p:cNvSpPr/>
          <p:nvPr/>
        </p:nvSpPr>
        <p:spPr>
          <a:xfrm>
            <a:off x="3063556" y="1280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05D6B8-49DF-0E78-D153-A3CC377D4575}"/>
              </a:ext>
            </a:extLst>
          </p:cNvPr>
          <p:cNvSpPr/>
          <p:nvPr/>
        </p:nvSpPr>
        <p:spPr>
          <a:xfrm>
            <a:off x="6127112" y="1280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ECB3E6-8487-7586-A328-03FE5BD858A0}"/>
              </a:ext>
            </a:extLst>
          </p:cNvPr>
          <p:cNvSpPr/>
          <p:nvPr/>
        </p:nvSpPr>
        <p:spPr>
          <a:xfrm>
            <a:off x="9190668" y="1280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4D49DD-1B7A-18A5-C30C-8CC4537B41DB}"/>
              </a:ext>
            </a:extLst>
          </p:cNvPr>
          <p:cNvSpPr/>
          <p:nvPr/>
        </p:nvSpPr>
        <p:spPr>
          <a:xfrm>
            <a:off x="0" y="1733478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5E43C9-514A-2A74-D254-7F6E9D935AE2}"/>
              </a:ext>
            </a:extLst>
          </p:cNvPr>
          <p:cNvSpPr/>
          <p:nvPr/>
        </p:nvSpPr>
        <p:spPr>
          <a:xfrm>
            <a:off x="3063556" y="1733478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8706B5A-474E-9E5F-7269-33DFB808C8D7}"/>
              </a:ext>
            </a:extLst>
          </p:cNvPr>
          <p:cNvSpPr/>
          <p:nvPr/>
        </p:nvSpPr>
        <p:spPr>
          <a:xfrm>
            <a:off x="6127112" y="1733478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51069A7-66D2-596F-30D9-D4B2E9A74B5C}"/>
              </a:ext>
            </a:extLst>
          </p:cNvPr>
          <p:cNvSpPr/>
          <p:nvPr/>
        </p:nvSpPr>
        <p:spPr>
          <a:xfrm>
            <a:off x="9190668" y="1733478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7826243-AB71-A40C-9930-79691A55DA1F}"/>
              </a:ext>
            </a:extLst>
          </p:cNvPr>
          <p:cNvSpPr/>
          <p:nvPr/>
        </p:nvSpPr>
        <p:spPr>
          <a:xfrm>
            <a:off x="0" y="3459154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1974DE6-414F-21E4-85A3-C8827654A478}"/>
              </a:ext>
            </a:extLst>
          </p:cNvPr>
          <p:cNvSpPr/>
          <p:nvPr/>
        </p:nvSpPr>
        <p:spPr>
          <a:xfrm>
            <a:off x="3063556" y="3459154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06AB083-094E-BCC7-1456-E9AAD1A66ECE}"/>
              </a:ext>
            </a:extLst>
          </p:cNvPr>
          <p:cNvSpPr/>
          <p:nvPr/>
        </p:nvSpPr>
        <p:spPr>
          <a:xfrm>
            <a:off x="6127112" y="3459154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4584BF1-193A-7EB6-8D19-40E56D66BA74}"/>
              </a:ext>
            </a:extLst>
          </p:cNvPr>
          <p:cNvSpPr/>
          <p:nvPr/>
        </p:nvSpPr>
        <p:spPr>
          <a:xfrm>
            <a:off x="9190668" y="3459154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13B844C-A580-7AF4-82C2-35C4B28C826F}"/>
              </a:ext>
            </a:extLst>
          </p:cNvPr>
          <p:cNvSpPr/>
          <p:nvPr/>
        </p:nvSpPr>
        <p:spPr>
          <a:xfrm>
            <a:off x="0" y="5192541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71B1222-112D-1D1D-8412-C095A5716455}"/>
              </a:ext>
            </a:extLst>
          </p:cNvPr>
          <p:cNvSpPr/>
          <p:nvPr/>
        </p:nvSpPr>
        <p:spPr>
          <a:xfrm>
            <a:off x="3063556" y="5192541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5271C41-69C0-6FD8-BBCC-C22FB4A06C7C}"/>
              </a:ext>
            </a:extLst>
          </p:cNvPr>
          <p:cNvSpPr/>
          <p:nvPr/>
        </p:nvSpPr>
        <p:spPr>
          <a:xfrm>
            <a:off x="6127112" y="5192541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C54DF63-4DC1-2414-6FB8-F936BF6A2C2E}"/>
              </a:ext>
            </a:extLst>
          </p:cNvPr>
          <p:cNvSpPr/>
          <p:nvPr/>
        </p:nvSpPr>
        <p:spPr>
          <a:xfrm>
            <a:off x="9190668" y="5192541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16</a:t>
            </a:r>
          </a:p>
        </p:txBody>
      </p:sp>
      <p:pic>
        <p:nvPicPr>
          <p:cNvPr id="18" name="Picture 17" descr="A red arrows in a circle&#10;&#10;Description automatically generated">
            <a:extLst>
              <a:ext uri="{FF2B5EF4-FFF2-40B4-BE49-F238E27FC236}">
                <a16:creationId xmlns:a16="http://schemas.microsoft.com/office/drawing/2014/main" id="{7EEFCDC7-4510-CDDB-4AA8-58F0E6E17F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820411"/>
            <a:ext cx="856952" cy="856952"/>
          </a:xfrm>
          <a:prstGeom prst="rect">
            <a:avLst/>
          </a:prstGeom>
        </p:spPr>
      </p:pic>
      <p:pic>
        <p:nvPicPr>
          <p:cNvPr id="19" name="Picture 18" descr="A red arrows in a circle&#10;&#10;Description automatically generated">
            <a:extLst>
              <a:ext uri="{FF2B5EF4-FFF2-40B4-BE49-F238E27FC236}">
                <a16:creationId xmlns:a16="http://schemas.microsoft.com/office/drawing/2014/main" id="{C024119E-BA60-FCE1-DADB-EEF1B39C6D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820411"/>
            <a:ext cx="856952" cy="856952"/>
          </a:xfrm>
          <a:prstGeom prst="rect">
            <a:avLst/>
          </a:prstGeom>
        </p:spPr>
      </p:pic>
      <p:pic>
        <p:nvPicPr>
          <p:cNvPr id="20" name="Picture 19" descr="A red arrows in a circle&#10;&#10;Description automatically generated">
            <a:extLst>
              <a:ext uri="{FF2B5EF4-FFF2-40B4-BE49-F238E27FC236}">
                <a16:creationId xmlns:a16="http://schemas.microsoft.com/office/drawing/2014/main" id="{F71C173A-7C9E-2297-51A5-F37F7AA830C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820411"/>
            <a:ext cx="856952" cy="856952"/>
          </a:xfrm>
          <a:prstGeom prst="rect">
            <a:avLst/>
          </a:prstGeom>
        </p:spPr>
      </p:pic>
      <p:pic>
        <p:nvPicPr>
          <p:cNvPr id="21" name="Picture 20" descr="A red arrows in a circle&#10;&#10;Description automatically generated">
            <a:extLst>
              <a:ext uri="{FF2B5EF4-FFF2-40B4-BE49-F238E27FC236}">
                <a16:creationId xmlns:a16="http://schemas.microsoft.com/office/drawing/2014/main" id="{C086B6B4-EACD-E456-FCE4-35D2A9C03D1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820411"/>
            <a:ext cx="856952" cy="856952"/>
          </a:xfrm>
          <a:prstGeom prst="rect">
            <a:avLst/>
          </a:prstGeom>
        </p:spPr>
      </p:pic>
      <p:pic>
        <p:nvPicPr>
          <p:cNvPr id="22" name="Picture 21" descr="A red arrows in a circle&#10;&#10;Description automatically generated">
            <a:extLst>
              <a:ext uri="{FF2B5EF4-FFF2-40B4-BE49-F238E27FC236}">
                <a16:creationId xmlns:a16="http://schemas.microsoft.com/office/drawing/2014/main" id="{4DB185EA-D80A-CD74-4D19-3480FEFBC5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2572048"/>
            <a:ext cx="856952" cy="856952"/>
          </a:xfrm>
          <a:prstGeom prst="rect">
            <a:avLst/>
          </a:prstGeom>
        </p:spPr>
      </p:pic>
      <p:pic>
        <p:nvPicPr>
          <p:cNvPr id="23" name="Picture 22" descr="A red arrows in a circle&#10;&#10;Description automatically generated">
            <a:extLst>
              <a:ext uri="{FF2B5EF4-FFF2-40B4-BE49-F238E27FC236}">
                <a16:creationId xmlns:a16="http://schemas.microsoft.com/office/drawing/2014/main" id="{F5C5B813-391E-C7E1-D0D4-D438CC20A3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2572048"/>
            <a:ext cx="856952" cy="856952"/>
          </a:xfrm>
          <a:prstGeom prst="rect">
            <a:avLst/>
          </a:prstGeom>
        </p:spPr>
      </p:pic>
      <p:pic>
        <p:nvPicPr>
          <p:cNvPr id="24" name="Picture 23" descr="A red arrows in a circle&#10;&#10;Description automatically generated">
            <a:extLst>
              <a:ext uri="{FF2B5EF4-FFF2-40B4-BE49-F238E27FC236}">
                <a16:creationId xmlns:a16="http://schemas.microsoft.com/office/drawing/2014/main" id="{D20E687A-7524-F4B9-2527-D75F8238F52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2572048"/>
            <a:ext cx="856952" cy="856952"/>
          </a:xfrm>
          <a:prstGeom prst="rect">
            <a:avLst/>
          </a:prstGeom>
        </p:spPr>
      </p:pic>
      <p:pic>
        <p:nvPicPr>
          <p:cNvPr id="25" name="Picture 24" descr="A red arrows in a circle&#10;&#10;Description automatically generated">
            <a:extLst>
              <a:ext uri="{FF2B5EF4-FFF2-40B4-BE49-F238E27FC236}">
                <a16:creationId xmlns:a16="http://schemas.microsoft.com/office/drawing/2014/main" id="{6BA9E675-58A3-FB37-A3DF-8416ED674B7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2572048"/>
            <a:ext cx="856952" cy="856952"/>
          </a:xfrm>
          <a:prstGeom prst="rect">
            <a:avLst/>
          </a:prstGeom>
        </p:spPr>
      </p:pic>
      <p:pic>
        <p:nvPicPr>
          <p:cNvPr id="26" name="Picture 25" descr="A red arrows in a circle&#10;&#10;Description automatically generated">
            <a:extLst>
              <a:ext uri="{FF2B5EF4-FFF2-40B4-BE49-F238E27FC236}">
                <a16:creationId xmlns:a16="http://schemas.microsoft.com/office/drawing/2014/main" id="{67A6B0FB-A5E0-76AC-A3D5-555D7DE4F4F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4269132"/>
            <a:ext cx="856952" cy="856952"/>
          </a:xfrm>
          <a:prstGeom prst="rect">
            <a:avLst/>
          </a:prstGeom>
        </p:spPr>
      </p:pic>
      <p:pic>
        <p:nvPicPr>
          <p:cNvPr id="27" name="Picture 26" descr="A red arrows in a circle&#10;&#10;Description automatically generated">
            <a:extLst>
              <a:ext uri="{FF2B5EF4-FFF2-40B4-BE49-F238E27FC236}">
                <a16:creationId xmlns:a16="http://schemas.microsoft.com/office/drawing/2014/main" id="{82FDFFEE-067F-986E-6464-C2CF75446B2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4269132"/>
            <a:ext cx="856952" cy="856952"/>
          </a:xfrm>
          <a:prstGeom prst="rect">
            <a:avLst/>
          </a:prstGeom>
        </p:spPr>
      </p:pic>
      <p:pic>
        <p:nvPicPr>
          <p:cNvPr id="28" name="Picture 27" descr="A red arrows in a circle&#10;&#10;Description automatically generated">
            <a:extLst>
              <a:ext uri="{FF2B5EF4-FFF2-40B4-BE49-F238E27FC236}">
                <a16:creationId xmlns:a16="http://schemas.microsoft.com/office/drawing/2014/main" id="{0B16D4FA-88B9-449D-47FD-53B47E940F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4269132"/>
            <a:ext cx="856952" cy="856952"/>
          </a:xfrm>
          <a:prstGeom prst="rect">
            <a:avLst/>
          </a:prstGeom>
        </p:spPr>
      </p:pic>
      <p:pic>
        <p:nvPicPr>
          <p:cNvPr id="29" name="Picture 28" descr="A red arrows in a circle&#10;&#10;Description automatically generated">
            <a:extLst>
              <a:ext uri="{FF2B5EF4-FFF2-40B4-BE49-F238E27FC236}">
                <a16:creationId xmlns:a16="http://schemas.microsoft.com/office/drawing/2014/main" id="{01C5C85D-09E7-6FD6-7517-5E16DD328A7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4269132"/>
            <a:ext cx="856952" cy="856952"/>
          </a:xfrm>
          <a:prstGeom prst="rect">
            <a:avLst/>
          </a:prstGeom>
        </p:spPr>
      </p:pic>
      <p:pic>
        <p:nvPicPr>
          <p:cNvPr id="30" name="Picture 29" descr="A red arrows in a circle&#10;&#10;Description automatically generated">
            <a:extLst>
              <a:ext uri="{FF2B5EF4-FFF2-40B4-BE49-F238E27FC236}">
                <a16:creationId xmlns:a16="http://schemas.microsoft.com/office/drawing/2014/main" id="{C4F5B2AC-B44D-26D3-65FE-37023B39657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183" y="6001048"/>
            <a:ext cx="856952" cy="856952"/>
          </a:xfrm>
          <a:prstGeom prst="rect">
            <a:avLst/>
          </a:prstGeom>
        </p:spPr>
      </p:pic>
      <p:pic>
        <p:nvPicPr>
          <p:cNvPr id="31" name="Picture 30" descr="A red arrows in a circle&#10;&#10;Description automatically generated">
            <a:extLst>
              <a:ext uri="{FF2B5EF4-FFF2-40B4-BE49-F238E27FC236}">
                <a16:creationId xmlns:a16="http://schemas.microsoft.com/office/drawing/2014/main" id="{A8C8F1A7-7A30-60A7-67F8-138E48DC40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519" y="6001048"/>
            <a:ext cx="856952" cy="856952"/>
          </a:xfrm>
          <a:prstGeom prst="rect">
            <a:avLst/>
          </a:prstGeom>
        </p:spPr>
      </p:pic>
      <p:pic>
        <p:nvPicPr>
          <p:cNvPr id="32" name="Picture 31" descr="A red arrows in a circle&#10;&#10;Description automatically generated">
            <a:extLst>
              <a:ext uri="{FF2B5EF4-FFF2-40B4-BE49-F238E27FC236}">
                <a16:creationId xmlns:a16="http://schemas.microsoft.com/office/drawing/2014/main" id="{AE693D92-71AA-CD19-4005-64691F57B52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855" y="6001048"/>
            <a:ext cx="856952" cy="856952"/>
          </a:xfrm>
          <a:prstGeom prst="rect">
            <a:avLst/>
          </a:prstGeom>
        </p:spPr>
      </p:pic>
      <p:pic>
        <p:nvPicPr>
          <p:cNvPr id="33" name="Picture 32" descr="A red arrows in a circle&#10;&#10;Description automatically generated">
            <a:extLst>
              <a:ext uri="{FF2B5EF4-FFF2-40B4-BE49-F238E27FC236}">
                <a16:creationId xmlns:a16="http://schemas.microsoft.com/office/drawing/2014/main" id="{C5500EAA-9CBA-7A65-4FCD-08E5F1CC17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4192" y="6001048"/>
            <a:ext cx="856952" cy="85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45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2019-08-12T10:32:05Z</dcterms:created>
  <dcterms:modified xsi:type="dcterms:W3CDTF">2024-08-30T07:16:33Z</dcterms:modified>
</cp:coreProperties>
</file>