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53" d="100"/>
          <a:sy n="53" d="100"/>
        </p:scale>
        <p:origin x="2076" y="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2A17D2-5090-A543-0406-A59ED24733C5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06C443-F4D4-9934-59DD-DC16066AEF1D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5D6B8-49DF-0E78-D153-A3CC377D4575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ECB3E6-8487-7586-A328-03FE5BD858A0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4D49DD-1B7A-18A5-C30C-8CC4537B41DB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5E43C9-514A-2A74-D254-7F6E9D935AE2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706B5A-474E-9E5F-7269-33DFB808C8D7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1069A7-66D2-596F-30D9-D4B2E9A74B5C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826243-AB71-A40C-9930-79691A55DA1F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974DE6-414F-21E4-85A3-C8827654A478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6AB083-094E-BCC7-1456-E9AAD1A66ECE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584BF1-193A-7EB6-8D19-40E56D66BA74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3B844C-A580-7AF4-82C2-35C4B28C826F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1B1222-112D-1D1D-8412-C095A5716455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271C41-69C0-6FD8-BBCC-C22FB4A06C7C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54DF63-4DC1-2414-6FB8-F936BF6A2C2E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7EEFCDC7-4510-CDDB-4AA8-58F0E6E17F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C024119E-BA60-FCE1-DADB-EEF1B39C6D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F71C173A-7C9E-2297-51A5-F37F7AA830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C086B6B4-EACD-E456-FCE4-35D2A9C03D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4DB185EA-D80A-CD74-4D19-3480FEFBC5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F5C5B813-391E-C7E1-D0D4-D438CC20A3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D20E687A-7524-F4B9-2527-D75F8238F5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6BA9E675-58A3-FB37-A3DF-8416ED674B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67A6B0FB-A5E0-76AC-A3D5-555D7DE4F4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82FDFFEE-067F-986E-6464-C2CF75446B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0B16D4FA-88B9-449D-47FD-53B47E940F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01C5C85D-09E7-6FD6-7517-5E16DD328A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C4F5B2AC-B44D-26D3-65FE-37023B3965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A8C8F1A7-7A30-60A7-67F8-138E48DC40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AE693D92-71AA-CD19-4005-64691F57B5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C5500EAA-9CBA-7A65-4FCD-08E5F1CC17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2024-08-30T07:16:33Z</dcterms:modified>
</cp:coreProperties>
</file>