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82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ABFB-AA05-4FB6-AC11-BD39E42C9725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DF96-534A-4ABB-BD53-F06974A8D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72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ABFB-AA05-4FB6-AC11-BD39E42C9725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DF96-534A-4ABB-BD53-F06974A8D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7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ABFB-AA05-4FB6-AC11-BD39E42C9725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DF96-534A-4ABB-BD53-F06974A8D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ABFB-AA05-4FB6-AC11-BD39E42C9725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DF96-534A-4ABB-BD53-F06974A8D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6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ABFB-AA05-4FB6-AC11-BD39E42C9725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DF96-534A-4ABB-BD53-F06974A8D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ABFB-AA05-4FB6-AC11-BD39E42C9725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DF96-534A-4ABB-BD53-F06974A8D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00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ABFB-AA05-4FB6-AC11-BD39E42C9725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DF96-534A-4ABB-BD53-F06974A8D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52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ABFB-AA05-4FB6-AC11-BD39E42C9725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DF96-534A-4ABB-BD53-F06974A8D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4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ABFB-AA05-4FB6-AC11-BD39E42C9725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DF96-534A-4ABB-BD53-F06974A8D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72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ABFB-AA05-4FB6-AC11-BD39E42C9725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DF96-534A-4ABB-BD53-F06974A8D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41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ABFB-AA05-4FB6-AC11-BD39E42C9725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BDF96-534A-4ABB-BD53-F06974A8D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2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1ABFB-AA05-4FB6-AC11-BD39E42C9725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BDF96-534A-4ABB-BD53-F06974A8D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77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8933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2993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5776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9520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646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4348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6120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1447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6404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8453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315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5789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4453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3549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2020-04-05T01:39:57Z</dcterms:created>
  <dcterms:modified xsi:type="dcterms:W3CDTF">2021-02-02T03:24:46Z</dcterms:modified>
</cp:coreProperties>
</file>