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>
  <p:sldMasterIdLst>
    <p:sldMasterId id="2147483648" r:id="rId1"/>
  </p:sldMasterIdLst>
  <p:sldIdLst>
    <p:sldId id="27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777"/>
    <a:srgbClr val="1B89E0"/>
    <a:srgbClr val="CCFF99"/>
    <a:srgbClr val="CCFF33"/>
    <a:srgbClr val="99FF3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57" d="100"/>
          <a:sy n="57" d="100"/>
        </p:scale>
        <p:origin x="1914" y="11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014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580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931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67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110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591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634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226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61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3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684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235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8EA098D-C238-1CEB-4738-6694A7D1015B}"/>
              </a:ext>
            </a:extLst>
          </p:cNvPr>
          <p:cNvSpPr/>
          <p:nvPr/>
        </p:nvSpPr>
        <p:spPr>
          <a:xfrm>
            <a:off x="0" y="1280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0502ACC-1CF5-B26F-F519-6B1866BF3DDE}"/>
              </a:ext>
            </a:extLst>
          </p:cNvPr>
          <p:cNvSpPr/>
          <p:nvPr/>
        </p:nvSpPr>
        <p:spPr>
          <a:xfrm>
            <a:off x="3063556" y="1280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4E82B56-A5DA-3102-9EA7-3EB303CD10E7}"/>
              </a:ext>
            </a:extLst>
          </p:cNvPr>
          <p:cNvSpPr/>
          <p:nvPr/>
        </p:nvSpPr>
        <p:spPr>
          <a:xfrm>
            <a:off x="6127112" y="1280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A63E20A-8FA4-6AC0-5146-AC1133BBFB52}"/>
              </a:ext>
            </a:extLst>
          </p:cNvPr>
          <p:cNvSpPr/>
          <p:nvPr/>
        </p:nvSpPr>
        <p:spPr>
          <a:xfrm>
            <a:off x="9190668" y="1280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45E4A99-0F26-C507-F757-03FABD163C30}"/>
              </a:ext>
            </a:extLst>
          </p:cNvPr>
          <p:cNvSpPr/>
          <p:nvPr/>
        </p:nvSpPr>
        <p:spPr>
          <a:xfrm>
            <a:off x="0" y="1733478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98606B1-5845-6008-2A5A-360DA72E0CCD}"/>
              </a:ext>
            </a:extLst>
          </p:cNvPr>
          <p:cNvSpPr/>
          <p:nvPr/>
        </p:nvSpPr>
        <p:spPr>
          <a:xfrm>
            <a:off x="3063556" y="1733478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F7FA18B-6B30-4030-BB21-DCD6406B5900}"/>
              </a:ext>
            </a:extLst>
          </p:cNvPr>
          <p:cNvSpPr/>
          <p:nvPr/>
        </p:nvSpPr>
        <p:spPr>
          <a:xfrm>
            <a:off x="6127112" y="1733478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E2ADBD2-F9FA-98DC-446E-5047AFECFCAD}"/>
              </a:ext>
            </a:extLst>
          </p:cNvPr>
          <p:cNvSpPr/>
          <p:nvPr/>
        </p:nvSpPr>
        <p:spPr>
          <a:xfrm>
            <a:off x="9190668" y="1733478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B080D4A-294C-44CB-0A51-A7A032A6398E}"/>
              </a:ext>
            </a:extLst>
          </p:cNvPr>
          <p:cNvSpPr/>
          <p:nvPr/>
        </p:nvSpPr>
        <p:spPr>
          <a:xfrm>
            <a:off x="0" y="3459154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EF60B32-4B8A-DE36-EF04-43A873A09FCE}"/>
              </a:ext>
            </a:extLst>
          </p:cNvPr>
          <p:cNvSpPr/>
          <p:nvPr/>
        </p:nvSpPr>
        <p:spPr>
          <a:xfrm>
            <a:off x="3063556" y="3459154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53575D1-E998-A1F9-51FE-8967244BC7E4}"/>
              </a:ext>
            </a:extLst>
          </p:cNvPr>
          <p:cNvSpPr/>
          <p:nvPr/>
        </p:nvSpPr>
        <p:spPr>
          <a:xfrm>
            <a:off x="6127112" y="3459154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9EAA25F-D430-CDC3-58D7-C1AFF76BB258}"/>
              </a:ext>
            </a:extLst>
          </p:cNvPr>
          <p:cNvSpPr/>
          <p:nvPr/>
        </p:nvSpPr>
        <p:spPr>
          <a:xfrm>
            <a:off x="9190668" y="3459154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08C485-3EB7-7EE8-D3CF-FD8079789D48}"/>
              </a:ext>
            </a:extLst>
          </p:cNvPr>
          <p:cNvSpPr/>
          <p:nvPr/>
        </p:nvSpPr>
        <p:spPr>
          <a:xfrm>
            <a:off x="0" y="5192541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13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7B9B75F-5F34-381B-BCA1-9DB66D076F79}"/>
              </a:ext>
            </a:extLst>
          </p:cNvPr>
          <p:cNvSpPr/>
          <p:nvPr/>
        </p:nvSpPr>
        <p:spPr>
          <a:xfrm>
            <a:off x="3063556" y="5192541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14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AD5F421-6289-A9DE-A78A-0C1BC2B61532}"/>
              </a:ext>
            </a:extLst>
          </p:cNvPr>
          <p:cNvSpPr/>
          <p:nvPr/>
        </p:nvSpPr>
        <p:spPr>
          <a:xfrm>
            <a:off x="6127112" y="5192541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8BDECFF-8467-BC16-9743-0F4D44C704BB}"/>
              </a:ext>
            </a:extLst>
          </p:cNvPr>
          <p:cNvSpPr/>
          <p:nvPr/>
        </p:nvSpPr>
        <p:spPr>
          <a:xfrm>
            <a:off x="9190668" y="5192541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16</a:t>
            </a:r>
          </a:p>
        </p:txBody>
      </p:sp>
      <p:pic>
        <p:nvPicPr>
          <p:cNvPr id="18" name="Picture 17" descr="A red arrows in a circle&#10;&#10;Description automatically generated">
            <a:extLst>
              <a:ext uri="{FF2B5EF4-FFF2-40B4-BE49-F238E27FC236}">
                <a16:creationId xmlns:a16="http://schemas.microsoft.com/office/drawing/2014/main" id="{1BEEC241-26EB-4C7E-06B1-1122EDF6E4B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820411"/>
            <a:ext cx="856952" cy="856952"/>
          </a:xfrm>
          <a:prstGeom prst="rect">
            <a:avLst/>
          </a:prstGeom>
        </p:spPr>
      </p:pic>
      <p:pic>
        <p:nvPicPr>
          <p:cNvPr id="19" name="Picture 18" descr="A red arrows in a circle&#10;&#10;Description automatically generated">
            <a:extLst>
              <a:ext uri="{FF2B5EF4-FFF2-40B4-BE49-F238E27FC236}">
                <a16:creationId xmlns:a16="http://schemas.microsoft.com/office/drawing/2014/main" id="{C4C4150E-0FBB-8273-37EB-F45D40C086F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820411"/>
            <a:ext cx="856952" cy="856952"/>
          </a:xfrm>
          <a:prstGeom prst="rect">
            <a:avLst/>
          </a:prstGeom>
        </p:spPr>
      </p:pic>
      <p:pic>
        <p:nvPicPr>
          <p:cNvPr id="20" name="Picture 19" descr="A red arrows in a circle&#10;&#10;Description automatically generated">
            <a:extLst>
              <a:ext uri="{FF2B5EF4-FFF2-40B4-BE49-F238E27FC236}">
                <a16:creationId xmlns:a16="http://schemas.microsoft.com/office/drawing/2014/main" id="{44BA194A-F728-39C3-9B45-9EB78C2473B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820411"/>
            <a:ext cx="856952" cy="856952"/>
          </a:xfrm>
          <a:prstGeom prst="rect">
            <a:avLst/>
          </a:prstGeom>
        </p:spPr>
      </p:pic>
      <p:pic>
        <p:nvPicPr>
          <p:cNvPr id="21" name="Picture 20" descr="A red arrows in a circle&#10;&#10;Description automatically generated">
            <a:extLst>
              <a:ext uri="{FF2B5EF4-FFF2-40B4-BE49-F238E27FC236}">
                <a16:creationId xmlns:a16="http://schemas.microsoft.com/office/drawing/2014/main" id="{52BB2A6A-DA19-15CC-C444-6A531E3F96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820411"/>
            <a:ext cx="856952" cy="856952"/>
          </a:xfrm>
          <a:prstGeom prst="rect">
            <a:avLst/>
          </a:prstGeom>
        </p:spPr>
      </p:pic>
      <p:pic>
        <p:nvPicPr>
          <p:cNvPr id="22" name="Picture 21" descr="A red arrows in a circle&#10;&#10;Description automatically generated">
            <a:extLst>
              <a:ext uri="{FF2B5EF4-FFF2-40B4-BE49-F238E27FC236}">
                <a16:creationId xmlns:a16="http://schemas.microsoft.com/office/drawing/2014/main" id="{3BF004F5-8320-7D58-2BD3-E65BE1E9AF3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2572048"/>
            <a:ext cx="856952" cy="856952"/>
          </a:xfrm>
          <a:prstGeom prst="rect">
            <a:avLst/>
          </a:prstGeom>
        </p:spPr>
      </p:pic>
      <p:pic>
        <p:nvPicPr>
          <p:cNvPr id="23" name="Picture 22" descr="A red arrows in a circle&#10;&#10;Description automatically generated">
            <a:extLst>
              <a:ext uri="{FF2B5EF4-FFF2-40B4-BE49-F238E27FC236}">
                <a16:creationId xmlns:a16="http://schemas.microsoft.com/office/drawing/2014/main" id="{CF8FB51A-A9F8-4C07-8AAE-744CC752332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2572048"/>
            <a:ext cx="856952" cy="856952"/>
          </a:xfrm>
          <a:prstGeom prst="rect">
            <a:avLst/>
          </a:prstGeom>
        </p:spPr>
      </p:pic>
      <p:pic>
        <p:nvPicPr>
          <p:cNvPr id="24" name="Picture 23" descr="A red arrows in a circle&#10;&#10;Description automatically generated">
            <a:extLst>
              <a:ext uri="{FF2B5EF4-FFF2-40B4-BE49-F238E27FC236}">
                <a16:creationId xmlns:a16="http://schemas.microsoft.com/office/drawing/2014/main" id="{963BD000-9F14-7FE2-EDB0-6314EB40DEE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2572048"/>
            <a:ext cx="856952" cy="856952"/>
          </a:xfrm>
          <a:prstGeom prst="rect">
            <a:avLst/>
          </a:prstGeom>
        </p:spPr>
      </p:pic>
      <p:pic>
        <p:nvPicPr>
          <p:cNvPr id="25" name="Picture 24" descr="A red arrows in a circle&#10;&#10;Description automatically generated">
            <a:extLst>
              <a:ext uri="{FF2B5EF4-FFF2-40B4-BE49-F238E27FC236}">
                <a16:creationId xmlns:a16="http://schemas.microsoft.com/office/drawing/2014/main" id="{506C2F2D-80CF-198C-0886-F66862698CB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2572048"/>
            <a:ext cx="856952" cy="856952"/>
          </a:xfrm>
          <a:prstGeom prst="rect">
            <a:avLst/>
          </a:prstGeom>
        </p:spPr>
      </p:pic>
      <p:pic>
        <p:nvPicPr>
          <p:cNvPr id="26" name="Picture 25" descr="A red arrows in a circle&#10;&#10;Description automatically generated">
            <a:extLst>
              <a:ext uri="{FF2B5EF4-FFF2-40B4-BE49-F238E27FC236}">
                <a16:creationId xmlns:a16="http://schemas.microsoft.com/office/drawing/2014/main" id="{18F0B8BA-3833-A5B6-6039-FF181B8DFDF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4269132"/>
            <a:ext cx="856952" cy="856952"/>
          </a:xfrm>
          <a:prstGeom prst="rect">
            <a:avLst/>
          </a:prstGeom>
        </p:spPr>
      </p:pic>
      <p:pic>
        <p:nvPicPr>
          <p:cNvPr id="27" name="Picture 26" descr="A red arrows in a circle&#10;&#10;Description automatically generated">
            <a:extLst>
              <a:ext uri="{FF2B5EF4-FFF2-40B4-BE49-F238E27FC236}">
                <a16:creationId xmlns:a16="http://schemas.microsoft.com/office/drawing/2014/main" id="{CCA9B1C1-C311-F27F-5D62-27FD01C1F25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4269132"/>
            <a:ext cx="856952" cy="856952"/>
          </a:xfrm>
          <a:prstGeom prst="rect">
            <a:avLst/>
          </a:prstGeom>
        </p:spPr>
      </p:pic>
      <p:pic>
        <p:nvPicPr>
          <p:cNvPr id="28" name="Picture 27" descr="A red arrows in a circle&#10;&#10;Description automatically generated">
            <a:extLst>
              <a:ext uri="{FF2B5EF4-FFF2-40B4-BE49-F238E27FC236}">
                <a16:creationId xmlns:a16="http://schemas.microsoft.com/office/drawing/2014/main" id="{BBAB60F0-518A-EA83-FCB1-FEB35B95C25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4269132"/>
            <a:ext cx="856952" cy="856952"/>
          </a:xfrm>
          <a:prstGeom prst="rect">
            <a:avLst/>
          </a:prstGeom>
        </p:spPr>
      </p:pic>
      <p:pic>
        <p:nvPicPr>
          <p:cNvPr id="29" name="Picture 28" descr="A red arrows in a circle&#10;&#10;Description automatically generated">
            <a:extLst>
              <a:ext uri="{FF2B5EF4-FFF2-40B4-BE49-F238E27FC236}">
                <a16:creationId xmlns:a16="http://schemas.microsoft.com/office/drawing/2014/main" id="{28F14A45-B8C9-8656-5854-ADFC0B69D6A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4269132"/>
            <a:ext cx="856952" cy="856952"/>
          </a:xfrm>
          <a:prstGeom prst="rect">
            <a:avLst/>
          </a:prstGeom>
        </p:spPr>
      </p:pic>
      <p:pic>
        <p:nvPicPr>
          <p:cNvPr id="30" name="Picture 29" descr="A red arrows in a circle&#10;&#10;Description automatically generated">
            <a:extLst>
              <a:ext uri="{FF2B5EF4-FFF2-40B4-BE49-F238E27FC236}">
                <a16:creationId xmlns:a16="http://schemas.microsoft.com/office/drawing/2014/main" id="{D8EDC65C-479D-B00D-B042-3E4D5509DF9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183" y="6001048"/>
            <a:ext cx="856952" cy="856952"/>
          </a:xfrm>
          <a:prstGeom prst="rect">
            <a:avLst/>
          </a:prstGeom>
        </p:spPr>
      </p:pic>
      <p:pic>
        <p:nvPicPr>
          <p:cNvPr id="31" name="Picture 30" descr="A red arrows in a circle&#10;&#10;Description automatically generated">
            <a:extLst>
              <a:ext uri="{FF2B5EF4-FFF2-40B4-BE49-F238E27FC236}">
                <a16:creationId xmlns:a16="http://schemas.microsoft.com/office/drawing/2014/main" id="{6C6B41EA-7D64-4C24-FB37-084E22FDB64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519" y="6001048"/>
            <a:ext cx="856952" cy="856952"/>
          </a:xfrm>
          <a:prstGeom prst="rect">
            <a:avLst/>
          </a:prstGeom>
        </p:spPr>
      </p:pic>
      <p:pic>
        <p:nvPicPr>
          <p:cNvPr id="32" name="Picture 31" descr="A red arrows in a circle&#10;&#10;Description automatically generated">
            <a:extLst>
              <a:ext uri="{FF2B5EF4-FFF2-40B4-BE49-F238E27FC236}">
                <a16:creationId xmlns:a16="http://schemas.microsoft.com/office/drawing/2014/main" id="{8C3F30E9-CCDC-25C7-9C22-CBA09B34A2A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855" y="6001048"/>
            <a:ext cx="856952" cy="856952"/>
          </a:xfrm>
          <a:prstGeom prst="rect">
            <a:avLst/>
          </a:prstGeom>
        </p:spPr>
      </p:pic>
      <p:pic>
        <p:nvPicPr>
          <p:cNvPr id="33" name="Picture 32" descr="A red arrows in a circle&#10;&#10;Description automatically generated">
            <a:extLst>
              <a:ext uri="{FF2B5EF4-FFF2-40B4-BE49-F238E27FC236}">
                <a16:creationId xmlns:a16="http://schemas.microsoft.com/office/drawing/2014/main" id="{C974C8F6-0B41-755D-3F58-F65E7727AAF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4192" y="6001048"/>
            <a:ext cx="856952" cy="85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459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>
                      <p:stCondLst>
                        <p:cond delay="0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2019-08-12T10:32:05Z</dcterms:created>
  <dcterms:modified xsi:type="dcterms:W3CDTF">2024-08-30T07:43:23Z</dcterms:modified>
</cp:coreProperties>
</file>