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82" r:id="rId33"/>
    <p:sldId id="283" r:id="rId34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Poppins SemiBold" panose="00000700000000000000" pitchFamily="2" charset="0"/>
      <p:bold r:id="rId4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7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F850-55AE-4EBA-9D93-BA1D20956173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022C-EF1A-4A30-B3C3-ECF9379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20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7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93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62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23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47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9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0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977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72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3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93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03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49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5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2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pizza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2" descr="Pizza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20" y="1374027"/>
            <a:ext cx="4484830" cy="46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chicken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4" descr="Fried chic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9567"/>
            <a:ext cx="5137841" cy="51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steak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6" descr="B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96" y="1811297"/>
            <a:ext cx="5680808" cy="405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hamburger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4" descr="Burger with lettuce and tom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0" y="1638300"/>
            <a:ext cx="48409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88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fish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35" descr="Plank salm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9" y="1905000"/>
            <a:ext cx="72304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3048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salad</a:t>
            </a:r>
            <a:endParaRPr lang="en-US" sz="60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6" name="Picture 2" descr="Big sal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21" y="1531117"/>
            <a:ext cx="5996157" cy="43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14600" y="61970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trick Hand" panose="00000500000000000000" pitchFamily="2" charset="0"/>
              </a:rPr>
              <a:t>www.Games4esl.com</a:t>
            </a:r>
            <a:endParaRPr lang="en-US" sz="3200" b="1" dirty="0">
              <a:latin typeface="Patrick Hand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609600" y="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5146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95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76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765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0988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914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7338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1430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62250" y="6197025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1722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172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143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7338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763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8674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6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24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04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01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73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8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78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Patrick Hand</vt:lpstr>
      <vt:lpstr>Calibri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2019-10-15T12:39:59Z</dcterms:created>
  <dcterms:modified xsi:type="dcterms:W3CDTF">2019-10-15T12:40:13Z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