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3" d="100"/>
          <a:sy n="53" d="100"/>
        </p:scale>
        <p:origin x="2076" y="1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0100A6-F986-DFFD-4E28-6B5776F2340F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53823-0C60-C0B4-014D-5D7B60432AD8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46A7DF-8337-B444-9F11-86D45F627264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7E1591-2690-9CB1-EB59-E9CF6919A7A7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A12A63-F125-F840-F384-D7F914C75132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4ECF2D-4CBA-9929-3DC2-6DF83657BEED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40EAF5-9FAF-C6F7-C942-87D7C137EFE8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945FD2-E623-A245-4DAC-B16ED64B25E7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56AADA-DF16-3BFA-9110-F38DFD20211D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C992A9-4421-145A-835A-B5E1B76B0DA2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062C6F-C2F4-7E91-E0AD-AD9AB517D106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D9402A-443F-145C-7506-F45C3890E43A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F34110-92E6-F8D1-5C56-377D3957823D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390F8E-6BAF-ABF4-8408-E28B71A9A6C9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8E2F0D-9F0F-9220-DECC-D887C6C4596C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8B0884-FCC2-1DE4-E372-1DB4C26784D5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19664FAD-7289-0C2D-E997-5F474530CE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E569CD0B-9196-DE0C-6FEC-833619A5E0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F41AE187-5225-611F-ED8D-48EC143822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47796273-AC48-DCC5-7DB0-4584F31120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23207C17-288E-1C08-29F7-7B1ACE4531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F6F578E6-48EA-BB23-0853-7147DD36FC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BC4CAE8B-D05E-BCEF-0CD3-0B9A1194C6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AA9B6C41-6E92-2562-FE1D-1BD5A8C17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58839C5F-7F70-7F15-6380-EED19C4D3A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E363CC64-A9F8-FCE8-2177-BA9AFF9F14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32F77F78-C0ED-293B-440C-789E6B7B4F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DA3C2F97-6D26-3983-7712-F3919F8268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97D4CFC0-AD3A-BF7A-F551-B6F4B934BF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0F526496-0196-98CB-C904-D514BAD94E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AEFA13EB-2606-3113-96C4-9FBE0E5EB4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BCFCE8A1-079C-523F-F6BD-E112D492AE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2024-08-30T12:57:51Z</dcterms:modified>
</cp:coreProperties>
</file>