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84" y="1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57AB-7908-851C-C77F-5D149288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072D-61EC-ADA3-3F44-E8A855514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2EBCC-D3CB-0A09-EEBB-5FE2CA91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E7A44-4D65-4E20-EBEF-E33BE309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CE66-FA42-B0E8-CBB3-28CAC2CF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70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2FE8-836F-FF34-7BA2-94864169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C4978-4656-3E51-CC5D-AC0F1997F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E8777-78D5-D8F8-39C3-2EB907B7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9529-7395-411D-FD02-D0D699F3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9EB93-B51D-25D3-23C0-F4A6197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3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1C454-FF5D-7262-5366-28045535E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85AA2-FF75-2A39-B684-6C55B7C9B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0BAE-E48B-EFDB-DF64-611D6A78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7A402-E5C9-07FA-10A0-FC556021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EF8E0-2CFB-33F2-541A-0DC9518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2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D2B-8BE8-64D8-1A66-6CD5FAED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CD897-B1C4-7D43-BC78-FA1F1BCB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C8CBF-2798-4A2E-A2F7-8E2E79B7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F557-41EE-F231-4B48-FDC8783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5CC2-E19E-E8A2-8265-5B19030DE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6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7AF4B-49B8-EA0B-71B3-07593063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CCD95-77EA-9223-E8BD-44DC05B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5EBE8-9F38-7778-3123-FCCBCD3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26A23-F422-0C49-FDB1-CC9E8105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B900-9AFD-958D-CA58-1DF96F00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5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B1A1-6E02-441D-D633-36355646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6D62-CAA9-BAF1-BCFE-B8D1AF2E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FCB24-8DED-23C1-F6AD-B2B90C30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A66EF-7A97-35D8-B6C4-8B8A8E46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02BD3-659B-3760-4730-6FCAD4A9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A40B4-5E5A-326D-C8AD-B2CB91E0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7F49-CFB0-548A-C3DE-D570A107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97EA-9DEA-D9FF-2BD5-B3DC7623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577C5-8F01-0BBE-BE28-82A0B4F0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88F728-0886-69B5-0AEE-D687523DB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B1560-C2EA-65A1-A38C-EE0977885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05F67-89EB-58D2-FA9F-0E36B353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BFABE-3BD7-B65E-C67A-E2B8E51C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F47D4-59F1-8CA5-6CC2-F0158944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01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4524-14B4-2510-501E-43ECBCD5E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FD554-7F5D-B722-02C1-41D4404B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B6D5F-88B8-5154-C174-7F444F1A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49AAF-E67E-8DE1-3D32-471231EF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7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FFC15-1243-EBE9-3495-CABC5F8A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E9DE1-3A40-01CE-5EEB-C0D8BF6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AB4C-C53E-43F0-1849-6201E240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95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1B59-1860-8BCA-244F-5B50897D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4EE57-AABC-7CEC-5DB8-C41CE85C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C5D99-2407-3BDD-0623-12346667F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50E5-401D-77F8-417B-420869E0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463BD-B27C-EA2B-3751-0102ABB5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E93FA-3CCE-DA28-EB86-7F42D106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20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6FA7-E73E-E5B3-DF6D-FD1835D7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DE68E-15DA-D4C2-34DB-E7BFEE94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ACA3-852C-FC21-7D27-3AB76650F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0602F-BB29-E152-F387-3DB3979C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AA99C-FD0D-2826-4E03-25696717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3485-B62C-6149-72C4-7A811EB0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5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5C868-4D82-C4D9-504A-3DA8F1BF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A573-A48E-EDCF-EB30-A759346B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C6FA3-9106-EA6C-F2A9-0C5450E8C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275E-FA10-4E39-B150-D5872D8CB2C7}" type="datetimeFigureOut">
              <a:rPr lang="ko-KR" altLang="en-US" smtClean="0"/>
              <a:t>2024-08-25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DC2EE-82C4-0861-FF02-C6B16603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6C82-6835-5FD9-25A2-961DF080A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00B0-75A9-4F89-9E75-EB7ECA8937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7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A0A34A-06B3-8D8E-D4F3-932ED33B7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0C647-7B6C-0199-E392-637B85E56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CEFC5B-168F-C9CB-A9E6-7BDF2D852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7F212-AB37-AFF8-7054-B89512CC4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51EFB3-A839-6C32-5A41-0410F3ACB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10ABDD-E0F9-434E-9A37-5C4F908D8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6877AD-5AE2-467B-6690-D853613A2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172115-8F73-F18F-3735-A840D7E02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9E7919-6671-6538-2BBE-BFB00F054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B7E0A1-E4D9-B9AB-F1E7-84D990BCF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5B4BE6-22EA-09EF-EE13-CA1CD26CC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95F091-8776-4996-6DC4-6CB601997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EF9B9B-2C15-E98F-B17F-B03238C42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810162-5EFC-3834-8F3F-17E6E86A5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510DA6-28E1-7D97-84F8-3E5F6E989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4D6262-F741-657E-2A68-FAD8D0059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A4F1FA-A290-EB55-804E-CD034DE78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5F5DB2-8767-315B-A478-D06DB928E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E00B43-CAC1-12B5-2B72-25973929B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F8AA21-D424-01DB-346F-E54D102BA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02B771-232E-4E66-9E14-B8D611680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BFFFFD-191A-C4EA-D284-E977ED9DF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177FA5-DF20-6588-C3A0-A70338599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4AC0BF-16DE-CE9A-E246-B7ABBADB1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97C825-E297-AB9C-D824-95160F7B1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366BE4-79EF-E019-9E18-F1720F7EF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DAF0D-06DC-145F-BF23-808193065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052E7A-E622-3591-DBC2-C87ECFC2D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A1319B-2DFF-0D96-10FA-FA4C14610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0D19885-18D5-DF5D-0F1B-174E5D72D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1FFFE6A-4205-4A75-BAB0-D550A1857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AF843FD-180E-9A8F-1C16-872EFCC9B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9143F97-3402-8012-CB14-7BC848139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07BA0A4-98C5-BF9B-FD1C-A464ABE05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DD3CC85-5D8C-FA05-389D-8BFE301B9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86B8C18-CFEF-6D94-9138-635BE166B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D802B01A-7729-2174-810A-4CE5E169B254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54A4A32-FA45-55DF-5828-171A46DDFD3A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apple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6484E23-449D-6179-AA63-6413DBE0A46C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21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87C467-1DE7-BF90-21C5-F53DF2A28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F67B55-C809-702A-4DFB-E854B6F4E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2D6CD1-C11B-313F-E27C-C5383016D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777211-0580-D4D4-CB19-186E46297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CDB9C-38B6-B203-7226-2ADDC8771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4057DB-2E67-CBFE-EA9E-8BC4A8CEB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7ED44-4579-31FA-28E4-F66AC90F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117F25-CB07-53B4-8793-9E3359C18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65A59D-071D-BDE5-8E0B-311D3B494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0D3AC2-243B-C9DE-FEB8-4F42377AE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33B5DB-9636-3F3D-998E-B4205EFD8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F7F4E-112B-90C0-26EC-474A14C11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DA8410-C303-C069-598B-F9D0CB5A7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73E92B-A605-E655-FFE1-9315C8029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B0B5B3-48F5-004C-3440-E0E8DF15A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609562-6CB0-003A-77E2-3A5175B86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A13E5B-392B-B6CC-30E3-72DFEFDDC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1E2C7A-8B24-30F1-9D36-46358A323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1123C1-2D58-8CA9-2414-8E9ACC0BB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B58798E-077E-84B8-639C-CF3E78206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D261CB-F6B7-7683-A04B-F36B1C75F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B128F3-3FF0-D76A-8911-51E31BCA6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34C140-E60C-2C44-118B-89855CF44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2A1EFE-4268-AC13-E72E-D21987898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EE59B2-553F-1A06-5555-09C5FB5DB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0ED5FA-BC4E-988F-FEDE-BE7F844C5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6D7DDD-A5D8-1EBC-0A12-694DB1ED8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1ADB35-4D53-7306-8C18-A57A902B1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2C35B5-A0D8-FA2F-1EA1-D86AC1F30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E6DA4EC-30DE-5C8E-A45B-65F1C5127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F17E072-3DB7-1B58-7653-DAA5498EB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1112A6F-7060-7C2E-6242-F7AFE441C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949DB39-F003-BCD8-95DF-A44F069B7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78F49F7-23E9-2428-E3BE-727096BCF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9EE5B9D-2AA9-6604-40A5-4A6A6365C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E173BAC-57D0-0A84-E0BC-EBBAF1D19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6996B005-B1C9-FEB9-9BBC-E4A8534C113A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113D286-9103-48CF-5486-2D8AD29F81A2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lime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34E2C1-B863-A417-B840-CDCB5EDDD41D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07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CC3962-F367-58F6-9FB9-753B9B702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01847-1883-0BF4-8F09-BD77F4DC7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ECF54C-57B8-E583-827F-926C8693A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A3B274-B3D8-11E3-DF8F-E51C95F02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CC1EA2-B160-0113-05E2-A626612C4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A7F24C-C6CA-513C-78E8-F4675E9B8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98E67A-8718-A048-4347-4FC8D990C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2E197-4BC0-1DB5-C7BC-E19F0CF16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F869BF-88A3-E168-8029-B88742938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450D39-2867-5E16-91C0-9EC8117CE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93391D-52CD-EB18-0F72-EC6734ED8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CA08E5-94E7-7781-7FDE-786E40B8E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836349-F055-1106-9B92-B5108998D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62E19D-5532-33F8-0402-34204AC6B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E53887-095E-BA92-3B18-B3F8A9C8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408613-F358-36F6-AB89-820111B2E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78F8E0-B242-2F69-7115-3D4D635FE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C7F45C-F67F-2AAB-95CD-F4A53CE92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159EF4-97A9-AFD3-56B5-B791C4B99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0BE104-AD1E-6539-B28F-FE0873D54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6E7478-9FC1-2B85-ED08-0DB7C3075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7517F8-AA21-6DE6-3377-487AAEA09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0989A9-FF65-B2C4-3495-86B3A9F66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FDF280-1B92-5FFF-F0D3-933980264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BEA6DB-8D01-DE49-2DF2-78392BDAA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8D3D8DC-17CF-0D31-FB95-B890CF54A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1992751-2A14-272B-CB20-C8C76D3C8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D3609DA-D0DA-E6B1-EFE6-2B8CB372A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716701-F8D5-DCA4-7E87-2AAC26BCD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897C5F-A04B-FEF3-157D-7D6FAFCF1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7E416E-4C10-E232-8729-21130003E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FF036DA-6525-72CC-8AF1-A8CD4585A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45E21F5-9F9F-AC39-04E7-6EB58EA40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43A9B0-7597-9507-5ABA-F70E1CFCF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8FC6B8-91C0-8B68-1B11-003A48BDC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2E5FB9-D11E-E25C-43C9-5355494DA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495A42FF-AA5E-93F0-C16F-9BF14F64C2FF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D5A87E0C-FEF2-D66F-DE6A-8BB9AD59657C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melon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2162D82-5448-1DAE-784E-71A871285E6A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63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402CD4-F1B4-33C5-FC9F-0A5AE453F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44C65C-51F0-0656-5071-39DA29D26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A9B35A-030D-47C0-294A-F90093938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AD186-B6C7-C08B-867B-1445C0C83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89F008-97A4-FCE4-998E-FC5665BF3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5385FE-2940-B1C6-A0A3-B482FDE39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FA3FD8-E75B-BAB1-73A7-6B132FA20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EC4D80-C0AD-A9C3-4A69-FDBA20CA4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180F96-F81C-D1FF-EB8B-CBEB04E44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CAF231-B7F8-DA55-EE6C-0D7001CB0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124189-3DF3-D4AC-AE3D-813384589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3FE5AF-532A-6C2B-77E0-F24A3D701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5A176E-D94C-C03F-E9E6-96504B0C2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532084-EA9B-5D0A-E181-4F2962266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3F6D65-A143-AF27-993D-3AEFA12AD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1B3883-58FA-2398-001E-C47182B9A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AD8AF2-6AE7-F3F8-EF23-E55478C3F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C32FDE-8E36-95AE-9C3F-B26CC4AF6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063982-8BD4-E615-5A68-9645628F8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4A5D5B-996C-89B6-B5C0-C0131D4CD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A5435D-D5E3-095C-51DA-E579D92FA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330433-2120-196F-2739-727F08F83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CC915B-3D4F-C935-EFEA-D39A495BA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21340A-925E-9D71-1B12-3BFFE3ECF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C99B63C-C2E4-8AE5-85AD-81FCDAA4B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5D6486-3EE0-1ACD-4DEC-3662EA081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F85E8F-FE8C-665E-11CA-A9FD94EE2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394826-9DED-E5BE-49A7-DCA8336F3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D6324C-6559-446C-C470-53A00F8BC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3B6185-3172-774D-1E7D-47FE6F3FC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5594BE4-63A0-5C0F-BCBD-36E8E9134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BB391BE-7C70-9B30-E579-89E7A04F1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EEF1AB4-2A77-5CCF-A333-4AFDA2C71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C91045A-F11E-7214-2455-1F41DD5A7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A2A795-E781-BBB8-11A1-E642B9063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0CEF164-B4A5-89DB-A768-7DBE52CD2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0EF787CF-4C94-D6B9-2C66-58BB23D3C3E4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1ABF4A5D-C4DC-927E-761E-B4F1548001FF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pineapple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DC24F8-D454-451E-2130-CC656CC9A6D8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33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62F3E-775C-DE40-489F-D7E1081FA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38E4CD-A022-B99E-BDA8-6EC8B5C3C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D9F6D9-3DD9-A44F-1A81-737F644F1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6473A-3B63-EA09-877F-E2977AD8E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BCBF50-38D4-19F3-8985-98C863661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86707-E974-D53F-3CF6-09C9ECD69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4433C3-1B7A-54FA-5E90-27012A848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D55772-B68A-6C4B-4DCB-5DCE1BB78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5CD98F-EC3E-3AD8-B012-DF28CBD09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0A485A-8723-A785-102C-4842A756F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52881A-D946-D232-6FB8-060F8C454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D0B490-706D-3F25-E136-F7D1DD772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9F4FBE-B959-3591-EC6F-10F149C7F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574E36-590B-266F-3FF3-0F5745DD5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8C9E3F-5851-CAD5-006A-5DF9BB2D5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8DBA40-7C7D-535D-410D-BC5F6863A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C32AA0-A4C8-ED79-A7EC-7030CFB99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9DA8A5-B004-97ED-AA19-3077796A4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8A107E-17EB-5F5E-4BBC-2EFC60A27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5D8C88-0362-A9F9-9833-3BF0B0D81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220684-FF9B-0753-ED65-25C9C6596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38E161-22BC-02BD-8DC2-5FF1B3288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6F4994-9980-A1C6-3EAE-392C80796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AECC44-5586-0462-749B-8B998E1FD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A67AE58-2635-D014-C067-5EB09206C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A1F092-74A7-61DE-094C-1E51310FA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7CCB46-B4E7-7BA5-375E-813AA8333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4C29805-4FAE-0F3E-25BC-2022AA44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986C368-4E11-4181-7270-ED98C8F26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B4B1CC4-5F24-8E1C-26B8-F13603518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1D5C92-0537-9198-9134-7080D3634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8781AB1-B908-B0C8-E6B8-DB78DCDC6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5C90155-1B14-0651-1F59-92ECF4FC7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E554240-D82E-93C7-1083-B80737A35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914001A-87FA-BFB5-21A3-7C44CAA28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3EB8ED-EEC2-81E8-AB4A-50D887EDF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CA7F748B-227E-A98D-9D73-7D94F4226BB8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E2FAF1A9-6663-0B5F-A2BB-7EE31213BF0F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mango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F6B7AF-A104-405E-1974-8DB3476DFE15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8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C0E36-FBBC-77DC-37E9-9E591136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ACA047-53AF-BF80-AEE0-D09D338AF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B0139-3E46-8061-EE0F-5C2339B1A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250666-E00E-7D6A-CC93-B9E83F46A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952D7D-F818-45B3-1133-1CD86EFEC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B59B9F-82BD-5300-EE62-654CF972D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E825EC-6828-37C6-8D93-DBF880666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4F913-17AE-0FBD-287B-F04C4206C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D1FD9-CE3F-90D6-39B4-3A78461B3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CA2670-8850-D19C-0A96-0AED7D5B9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C4DCF9-6D01-FEEE-6C25-0649B294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1FBD80-B435-051A-EDD8-769188AB9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11EF76-E113-1955-7FF5-CABAFAFA7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83C953-BE62-BA1D-94E6-5A0ABFAE7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2A11E6-C135-3D23-DA7A-D53FC62A5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1477AD-0D18-1259-F9F0-167072AD7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77FF9E-7C40-FA6F-73BC-C951956B0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66EC00-497B-9E71-C995-BAA02F7CF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C9577A-CEE8-14AD-D0F8-DC093B52F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06798E-BBF7-7C87-7855-0FAC83ABA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98DF05-9A9D-3BD4-BB26-3EF82E9D9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CC721A-ADDE-0797-516B-C98820D4E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F99014-E98C-BEA4-9D31-21CB3343E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E9AE7C-1673-4368-A7CF-40BF3CC6B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A75E90-630C-6E16-7D8F-BABF6BFA4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D06A20-93C3-33BB-A49F-72EE78F79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88DC12-3474-AB07-81E2-12A5E89FE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8B41484-23F3-FDDB-2A32-8606687F6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6DC2D8-A512-ECDB-CFD6-20A29994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7EB2D8-7510-F1CF-2D1B-6D2439D31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5FB4CF-23C7-37C4-285C-69E826EE3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3B2590E-FE5A-C1B2-2180-85EAB66D0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776793F-6FC0-1A55-CAFF-452C5D628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80ECBA9-806A-6EF4-CFB3-B3C200DE9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32EAA1-1F54-200F-DE17-5BD3BE2E0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6BBA926-9508-B0D8-6551-7FAFCE757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9F712842-5597-DBD6-73FA-17E81B8B22A4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A503BF9C-B81A-60E9-2826-BB5996D7DFFE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passion fruit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F0674C-712A-B7F4-79DA-FE318BA04407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05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E062F2-7903-DFFA-E7F6-8630CB437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62292F-581A-7F24-EC67-D2445B62A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2805AB-F241-3FCA-C0F2-BF6BA4BDD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AD239-4C2E-D052-334D-E20B857BD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447A0-A15F-3004-99D7-5FC49A592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4522C-3813-93F3-2CAE-418EBF1DD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3EB92E-5AF5-E7F7-6244-DD73F53CE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2003C-3B2F-5B61-1D4D-10CBDADDB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614D0-3C70-36F4-CA65-E835351EF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6139FA-F788-92DE-3DB3-CF60BD1A3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2A1E06-D3DA-E316-7DF3-05315F72C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FF5036-3A71-2F9D-131D-BB66A57C5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D42509-BAF5-5962-991C-0FED02CCE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0C07BD-25F1-6732-D865-A9C867228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D7F854-F42A-B25F-69C3-6EC2ABFCE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0517D0-B987-21AF-2DC9-8390A3286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F25CCC-01E5-8801-AFC3-BF2C4FD38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311752-10D3-D7D3-212C-6042DEC2A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CE7CEC-7BA3-3219-387D-3A09670B0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C32F04-7053-8DA5-6B85-F51F5551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19B1D3-B78C-64C4-C080-D3DAA934F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710E0F-8E0C-71ED-21B9-AC6253779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6F6B7B-8123-3E43-9FAE-89F58E2AB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494332-7300-0658-99B4-DD8EB9EB5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F92E135-C7A9-3C27-FE7A-0BE546705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862F673-2361-09B3-2596-99C77EB30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B7A015-8B49-E881-E6EE-803796239C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6467E3-651A-7265-87A3-6EA59F1D1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4C50A67-107D-C406-FC46-8455E15A8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165FA6-DF86-F7AD-CA28-9E58317FA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C4AFAB3-0732-EC34-7558-A91FE853F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06B1A1-DF31-CB88-F231-00E52F0AA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56C2BC5-81A2-E08E-0326-B63935F3D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E966EAF-B499-E0D0-E622-0A862C62E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6CCAA0-A4E9-8463-7770-3CC94B0DA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84B8D68-C5B4-6D96-A897-3065AF209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AAE0B86F-79C0-7B93-E33F-5BCB0EE10797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9A95202-8A5E-A536-C9D3-699FC0399A1B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avocado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BE1E40-06FA-FA34-33C4-746449CBFDFD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765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C194DB-57D3-4914-BBE6-A372A21FF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D6CEEF-6E6D-C3B2-F479-58F4B17FD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444CE4-7BCA-BD75-266D-0D217DC05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3902C-5DF8-8ADB-1A66-57ECCFD0F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F9728-3114-BCC2-E9BB-6C5DDA3EC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45307E-1705-AD06-C4B5-762F232DD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C6275A-872D-8D73-907B-F8CD60CA1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3198C3-1671-4A80-C285-E684514D8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50CC94-22E0-4311-C733-CCC8308D9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5351DE-7162-94CF-196C-14349FCD8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B3F8EC-DF95-E0F7-979B-62F85F9B1C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AE15B3-0CE1-F3F1-D832-CBF1D6F60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58B437-BD62-3839-8B03-0B1195019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78D43A-17E8-531D-77BF-B14A877F4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29ADB9-3D1B-F544-1701-6B71257C0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7E9EDD-9AED-F204-313E-C15AA72F3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36959A-1654-7628-6CC2-50FDF3B95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42FF8B-8E67-65EE-FC4D-C1C16BA59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8DCEF6-EC09-1B16-9B61-ED9BF03F4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7A773F-0593-7701-DA2F-2B4204F6A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586F85-9AA0-D8DB-B659-75CF7B79D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BE7DB4-AB87-C739-A3F2-141173B49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87100DF-113C-DF06-124D-C84D0F936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1BA355-A0EA-65B0-8826-DD399D8AA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31E048-6A3B-42A7-4EB2-9D76B1C52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6C11294-6D49-8E13-4353-F6A2BCAA2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BAE65E5-B221-63FE-78B2-695B56C85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16A6C43-F32F-551B-B08C-E2C5834BD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36845A-298F-18F2-CA50-3FFCA64E2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487B84E-843B-DD64-FE60-EEE157E3F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837215C-0F99-8E7B-A9BF-4CA61607C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6BFAC3C-AAFC-106C-4C60-97B02F65A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86D2944-167F-00AC-1410-7AEB15102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16B9E3B-7F7C-25ED-C827-31C922FE1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F8DB07-7CBD-0EB1-DB65-BEAA4DC98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91E0EBA-8A0E-6E00-DF17-06CB2F40C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A16363BA-56F5-17DA-B438-3ECC8E6CA1C8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CBFAA830-3751-E1E3-671C-BF097154C3B4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lemon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C56094-222F-8F03-FA5D-7E5EB33E63AF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22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51B16F-39C4-2AAD-0FCE-67AF71B4A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C7F641-6DD4-FB0C-77FB-86807B773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2CF003-8159-4BC2-29C0-F4E6EE800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DA9CFB-2D45-C57B-BD0B-F35BC41CF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7998D9-84FB-DAC1-CC0F-B4481A3AA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DDFE12-81FA-A8F1-341E-BEE6F1C29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07EB9-9A5B-4A14-A762-4786BBAE5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BECEE2-C003-911F-BAEE-82D6A2804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0375BD-4E64-5042-56A7-2182FF4A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6E0F5D-CE09-5F77-F898-36ABB9A65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7FDAE9-FCCC-EA4F-816F-5D3BCFBAC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334602-6A23-5CF8-DDF7-B5C60B288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C0F827-9EA7-532A-1A4F-DD50AD824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0A21F3-49FD-0E86-5300-36BE1E792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620EFC-8273-9304-EF16-C70604E6D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264B81-77B1-2096-A07F-8F0630438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4F2592-8E16-7028-393E-8844CC59B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CF1B79-DF54-6D83-6A99-37CEC5307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3D4FA6-9D5A-88F4-0BE9-E450DF108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9D1DB1-D862-82A2-9825-1ADC43866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65C9B2-B330-82D1-133A-90B5F8177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CBCDE8D-1CB2-A3EE-FA42-41F0213B0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43DE45-32EA-6DDE-FDCC-57A4B3DB6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28BE9E-305E-A195-64A5-AFDE916D1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0B8D22-F946-BE79-BF6F-5FA2C4117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4D5938-4B77-B974-C326-E95A1E0F7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6691E6-7268-9245-5114-4DC7F88EC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54D9B98-D188-3172-F025-C599DF987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AB171D3-EA47-5746-C3ED-CD05D27EF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02D97E-9863-9A8D-122C-212BE0872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FB3604F-615A-6CE0-205B-D88B93977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ACBBC6E-A1EB-65C6-8488-5312046DC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FBCFE7-CD42-1FD4-9924-3CC0D7927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64AF4FB-A5C8-5EBE-4663-1693C1253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C27774F-B8C7-06E4-3AED-08D431EE1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007AC91-3DBD-C3F2-CB37-4B843694B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0992DD97-928D-3FEF-7B8A-A2C09997D9C5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E6E78930-4281-1A0F-AAE6-2A2FDDB8B484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watermelon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6AF7BE-CDBF-CD4F-2366-A388996898FC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04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E7500A-2A8B-D562-C8C2-5D57AD3E5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9BB58C-7347-D414-25A8-ACF25B638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44298B-93E8-7EF4-CD4A-F817D249C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6A4B4C-509A-C07A-4A39-8747FD8C1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0A503-67AB-49F3-BCAA-59BE0E057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3EC40B-EB80-E7B8-E749-9F5CF12A4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5F8F23-7789-49D0-8A72-AA89EF211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B39770-395A-D790-C470-4BE52FE17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C9FC5C-519B-436F-9034-CAEBA5CCA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60C178-248A-208F-FA02-57C80DD45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06854F-21D6-8192-E1D9-671AC2D2D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ACED75-BA11-C065-15EA-D6A12A565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7E091E-5D3B-2F26-854E-F21238D2C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726AA0-FEC3-CAC8-E41C-2BD94BC4C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875BB1-BCA8-FEC7-D52A-EEEAF4492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4A1786-3322-5495-3579-6FDD6BD10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954E5F-B8D6-6BDE-F1CB-2E0FA5F99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F6E383-6562-FF0F-AEFA-86EF9F5A4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09DEAC-9AED-2150-A967-325B20050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E53706-AC28-72EF-89CE-4C93B95F1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935D9C-CD2B-D531-DFCA-D06E4833A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182120-87CF-0430-0F24-DEEFBE2A2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BC33C9-131C-2379-D60D-70424DFF1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0A88C2-4B4D-40E1-E0B4-A6AAA43A4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6F0113-25BE-3650-8A15-467954EAB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7C8D239-245D-B9F2-DF63-F32A71773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90F789-EC5A-B826-3211-45472A39C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CBA933-2F6C-EEC4-C452-CF814E8D3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78FED83-4FFE-2C31-3AC4-8C6BBD7C8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370097F-E817-64D2-A8B7-E9EC6FDD1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56A1B8B-9D83-1E70-E06D-E681F9390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2AFE25-C061-2F3A-EC5B-4EE5BB21D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03870E-10C0-944C-61F1-034608981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F3728E-DCE1-077D-FC18-52AE351FE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7AA5082-95F3-F425-C211-68E3568BE8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C172840-C494-0D63-73DE-5CD286B3F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188F036B-CC77-8550-CB39-2B7FDC011A99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69D2C0B5-F544-E04A-1D5D-31D5B41EDF75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coconut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1F8F3EB-33BF-218A-453D-5EA75ECFDC8C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69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AF3F03-27D4-846F-B7D1-7CF2AFA62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6DF3C6-2782-3CEC-D8FB-FD8DFA516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42E2B8-6F29-A948-0419-96C0E645A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33C646-5636-0FE4-2759-4388BAC25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5DEBB3-DAA7-76D2-F2EE-CFEBB8F74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6C0547-7CD3-8067-618A-2C89E6123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2E0DB-F346-A2A6-84B6-C36862AC3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73289C-4A49-63A8-D3F6-FB8D9AFD4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019999-DB08-C786-2B44-F1A7D5598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163A59-1CFD-5BBC-A5A9-4BC41DDB2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9B2671-BAF7-6F03-21BE-7626EAD33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446546-D2EE-DC58-8F14-88806FF99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B5AD2D-F730-7DC6-39A0-37D80EC54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73DCEE-6AD5-8946-30A7-1F5C57EB1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A3D605-0231-8EBB-DF97-5C7B35F66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427B4B-97CB-4F9B-7E95-49F77AD43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A46191-59B4-10B9-283E-9D099B4D6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CA540D-BD5B-AE0B-BA1E-AEBE2E7DF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3EE544-065B-D62F-70F7-C0102F1FF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DC24D9-D786-3F17-3AD1-F71B57A4F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AC3AFD-7B90-33EF-C4A3-CC31B8BA3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28D83A-8B46-97D8-3CA5-A38559640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5A8573-A8FA-369B-EF62-D6587B886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0A843C7-A75F-7BF4-3B41-E070EAE35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371FBA-96EF-18E2-772A-8B530A9DE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738BDD-0EFE-5AA0-8D30-6936049E1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F9DA1F4-7358-556D-3376-B48A9EAAB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AA5E83-C13D-D30A-F51E-B322CA23B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97D1A16-D2DF-5789-0121-A72E39FE1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1E0670-987A-A5D0-0ABD-CF21A670A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F8AEB5C-7805-2E23-DF73-5F0C14B67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21069ED-38C1-DF71-FEFA-FC92E62C9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927CDF8-7A17-1664-A660-7E9E9F86A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56DD0EF-6A1C-2A23-A6B9-8EEDEC18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180373B-A16A-CD4A-48F4-C29A644D1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90E231E-01B9-0687-0A1A-C9DC6A6C2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141823C3-727C-1684-A95E-A2CB0F3189F6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0403C075-85FF-B25E-D9A1-A27252EE6936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strawberry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B82D00-5652-8F6C-AAD4-0ED74CEC23A2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18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A29EB9-B935-2FB4-D720-3A92E883C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C2CFC8-7DB4-28CE-7F0C-237C1B433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EBB55F-98F8-9828-2B07-D3D11DF56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D2A1DA-2CD3-B9BE-9BAA-4EADCF0B8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6D5839-A6F2-CE4E-F124-EE9653ACA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4E4AF-ADCA-A49E-ED80-1A22C735C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519723-D705-59DF-DF43-2F7504D1A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93D9E-6904-DD0E-F526-A1AF97177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851AAB-5AD3-FF80-C679-9134C39A4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BD03D0-1BD9-184F-4581-80D17F447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F3FF1F-81B2-08E5-8F51-0B733B8AC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1ED710-7602-9404-E6EB-0395BD28C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6F2F68-FD01-8452-BC5C-668B06437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E4D8A9-2FB1-2A64-CCF2-F2FD04684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1B25DC-9D60-5108-4405-33F5DAB29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CBE6FA-4251-3085-BC1C-F4293B8CD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74E798-21B7-D48D-1D4E-EF50387AC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B34D31-6DD8-25A0-1532-4556875B30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1C2403-3238-50BD-F2D8-6554DC6CC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39517B-6E27-A4B7-6ED2-377C2268C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A294F8-4BFB-4891-77B1-B3359FE01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3E165B-638A-0FCF-DE01-D331F3011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E3B21A-5D98-4C96-16E5-37685E6F4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B826F1-1C07-93F9-480C-FF42DD4B4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62A5E5-682D-3616-CFC1-D3F8BADFE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F017ED1-DE9D-F621-E676-D958AAA54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69C39E0-DC2C-0875-4F30-9E16C2566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AAF1ED-26F9-E3C3-2213-F1571B231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BD26A37-1FFC-5104-0F46-3A2DD2122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85C7F9D-20A2-CBA7-5521-B2B9AC6DC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9983C24-404A-B097-542E-33B0C8CA8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0E306AB-3459-0D31-A804-429EC45E6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F46983B-37E3-E927-9F35-69B9F1508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FD04B35-FA0C-D9B6-CA30-266E2A785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5B90177-A754-4459-DFF0-61E3C0F79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2AF5F5C-D39D-E18B-240E-357206B38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2539B856-5B49-729A-A6A7-5E69DE18879A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9304E9A9-E030-D6D8-5A28-430A129A2B9C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pear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9BE8F24-FB49-2CAA-33BE-AEC6C1B2A0CD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38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91BDB9-4F88-4046-1E0B-A016753C5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7EEE8F-CA0E-CFD5-A4C7-A1B5E639B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01327-D12D-4415-D129-B19699F56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58DAE2-B3DC-A822-B996-89923AD79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DC9756-178E-7E1E-1A84-6272FE659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F38599-EB0B-E6BF-D226-D7BC85F9B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F91641-88EA-53DF-6581-A545E62CD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426E38-ECA2-1005-D810-CBC01F799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1F588A-7165-7147-850D-D230AA0DE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130AA4-7785-0ECB-EC46-3E0B60AF8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AFF41-76C1-BF7C-098C-6DC99CBDE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25C169-62DF-E465-7A88-57A410763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2C6156-85FB-A91C-A40A-75AF3B788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1A2CA5-8560-0935-28A3-98AB4E302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A0A694-4679-1636-9562-A2BBB7E06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24DE46-96AF-42F2-0BDE-569CB0BAB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E3B465-3AF4-2A3F-B60C-AE3593A54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3ECF9F-2823-0F9C-D33D-D2BE9744E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56CE8F-B690-A4AD-DD1D-23821C0F6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619651-CB19-1DFB-3173-A9FD070B3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A72453-0B7B-36FA-CE1D-1070369F3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CA7074-B8D1-6238-129A-963125BF4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E9EEB5-F081-10FF-0394-E2506399B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AF314A-A136-E1CF-52AF-3533822BE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CA2AAF-B659-AD62-5DAF-DB1E1F858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0E0B65-1D0D-35FC-5A85-FA9F21B9F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C3809F-0C74-58BC-FE5B-5B2B7A860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F65286-E9F2-24DF-E49E-42C0E0DBA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F9E4019-99FD-475F-A417-F1E68E410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8E8E8E3-ADDF-900E-9AF6-A010DBA3E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66373B-507B-4EBE-07D6-5E9C5D0DD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2B91B7-134F-BE28-5F6B-828588BC1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E65B07B-5D65-EF05-D60E-F266E772C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4558176-ABE4-9A89-45E9-C39491E58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825BF1B-4481-3C5E-C849-13356E8BA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A8BD2B2-DE8A-0DFD-CE94-9D01FC4ED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340497A0-959A-9CF5-6A83-C6752784B60A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D6608C76-DA47-A6E1-81E3-E13F88E891DC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kiwi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3BFD75-2F1B-F762-CFA1-2E254EBEE87D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08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A62F37-26C7-8280-8A31-1B847E64B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69012E-B9F8-528B-FE54-0502B5A2C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197930-8C64-4C77-602E-EC8FF145D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05263-C8C2-80B8-02DF-4D1C98A94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215AAC-3C17-4C34-5985-91877889A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A7A863-3836-CF16-F891-AAEE991B2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50D11E-FA60-6EC6-1173-4A60165C1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06D625-DB46-44BD-D026-91032AD64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21A3FD-8329-A562-4E80-F41280367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4DE535-8851-FB24-F26A-0D19EE2F3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276A89-63A3-49DA-E958-B818EED1E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382C37-E63F-47C1-E4B9-79A2474FA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A87A4C-2BEB-E22B-D07E-933D31FF9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1D0C21-426F-23D6-DB85-1C1355484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08D284-A956-67ED-552D-7B685762D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D40FF-603E-2325-6F28-B80924601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53F847-BCFE-3BD6-ADE4-C53D39A9F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D58A89-E048-65D0-8B5C-4B97FE5DC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CC5CFA7-F4A1-6B2C-3D40-3A86EFB39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7539C1-7FB1-44FF-0CB0-23BB291B7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67BA31-996C-4B34-BC6B-75DEA879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5168C4-1E78-5E32-7FFE-0333EC9E4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65C1614-237E-574D-E843-88F53AE8E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14FDBA-EA6D-3CA5-F405-69713C495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415E416-06FD-B563-9B19-BF69FAEBD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A88BC03-77EA-C251-13EE-28526FB60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1102F89-2764-2A66-EC1C-8DAECB0F9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4DE4BA-48A9-B52D-F151-77A687421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3CFC16-FB50-FF3F-1C02-5F859C1A6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DFF6DE5-DCA9-F063-9832-CB23D076A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9E6F98A-EDF1-BC72-4930-42A1727F2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2D96ED8-CBDD-1B37-FD76-DA6924C16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45C9B4-E3A7-3AE7-732F-47CAE163B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CDB784-7893-EFBD-8078-DDCBECD2F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4DF009-C67F-54FC-7902-6FEA5E273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5E0F26F-B119-9C8A-A979-760F27796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049F2DC1-EB03-7FFB-F550-85FEEBD98907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5B9E3E0-C507-0F49-D94B-96CF139F7EDD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orange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0DE4FB-495A-C5CC-DD70-E8B5856223D2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41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B9746-0B21-3938-673B-F80488C5A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-354774"/>
            <a:ext cx="2380952" cy="2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E51A1A-5101-9DA7-6DA3-F9AFB9DD4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606278"/>
            <a:ext cx="2380952" cy="2380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F71764-6711-9F9F-73F4-634082EDC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1519705"/>
            <a:ext cx="2380952" cy="2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E7B02D-30AD-C1F3-56DA-E9A8DB8ED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2479097"/>
            <a:ext cx="2380952" cy="2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AB459A-7B03-2812-FC6F-12189BF50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686" y="3409914"/>
            <a:ext cx="2380952" cy="2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026844-DDE3-BA03-3ACF-102EEB158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3440149"/>
            <a:ext cx="2380952" cy="2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43D881-B2E5-AB77-A288-88556B702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1565670"/>
            <a:ext cx="2380952" cy="2380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E616BD-BC71-6B7B-897F-F76AC3524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4365444"/>
            <a:ext cx="2380952" cy="23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088680-BA01-279B-84AA-C4CD17C1A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51" y="-1280690"/>
            <a:ext cx="2380952" cy="2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AFBC89-E870-9C0D-EF82-7F289B834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8" y="-319017"/>
            <a:ext cx="2380952" cy="2380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74714D-FF32-572B-E7BB-8F9E98090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638112"/>
            <a:ext cx="2380952" cy="2380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9223F2-9F4D-06C8-BE40-A728F3169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2527343"/>
            <a:ext cx="2380952" cy="238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F22168-B2C4-CE93-612C-966C6B407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3488395"/>
            <a:ext cx="2380952" cy="23809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932E74-9284-7E8C-901E-D3BD60785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613916"/>
            <a:ext cx="2380952" cy="23809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CB2F24-3040-F679-29A7-DD5F8275E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25" y="4413690"/>
            <a:ext cx="2380952" cy="23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0BCC68-4C84-2FD8-E0C7-EE4BC17BA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7" y="-1240656"/>
            <a:ext cx="2380952" cy="238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76B65-3B16-1179-BE9B-A818B1FA0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24" y="-278983"/>
            <a:ext cx="2380952" cy="23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5ECE97-D342-8CFA-D59F-A3F47F2CA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61" y="669190"/>
            <a:ext cx="2380952" cy="238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1D6053-E444-3FAD-7981-6BB576EC6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15" y="2557833"/>
            <a:ext cx="2380952" cy="23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E7805B-07BB-C2B6-B0A9-E20E3A6B4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03" y="5315007"/>
            <a:ext cx="2380952" cy="238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144196-23CE-9096-6DC7-841E15DE1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371" y="5290739"/>
            <a:ext cx="2380952" cy="23809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E264B4-96DD-72AB-5F5A-1E9414791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58" y="6245433"/>
            <a:ext cx="2380952" cy="23809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19244B-F5AD-B124-8BD3-3B151420C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64" y="6266301"/>
            <a:ext cx="2380952" cy="2380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AF6AED1-6A12-6A67-81E9-BFBE31091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77" y="-1218291"/>
            <a:ext cx="2380952" cy="238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810A62A-2FA2-51C1-66A4-BDD594546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01" y="5341772"/>
            <a:ext cx="2380952" cy="23809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6B18D9B-39FA-F4E8-3FCE-9F6B67933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15" y="4436568"/>
            <a:ext cx="2380952" cy="238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6BCC9A-8427-6EF7-FF7E-9D62C5CA3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31" y="6325712"/>
            <a:ext cx="2380952" cy="2380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4445D7-E7E3-7F3E-454A-A88FDD19E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31" y="3488395"/>
            <a:ext cx="2380952" cy="23809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5786C8-9D62-5051-4845-196213856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337" y="1609660"/>
            <a:ext cx="2380952" cy="23809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E02CA1-5213-9DB9-C165-FA3D4F2DE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553" y="-278983"/>
            <a:ext cx="2380952" cy="23809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3BFB377-2888-96D9-775E-B2F93AF77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59" y="669505"/>
            <a:ext cx="2380952" cy="23809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8B8021A-8C46-7CBA-1C8C-B8DFC63CB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90" y="2551189"/>
            <a:ext cx="2380952" cy="23809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DCB841D-4FF4-6AB6-CF2B-938E2FEE0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91" y="5373018"/>
            <a:ext cx="2380952" cy="23809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D2E880D-BE04-E8A4-801C-8FFF36B58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36" y="4436802"/>
            <a:ext cx="2380952" cy="238095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9E0614-0E34-9723-972D-F1FD030A5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75" y="6329190"/>
            <a:ext cx="2380952" cy="23809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8076B18-DC8C-0D0F-A066-C9CB973EC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28" y="-1215975"/>
            <a:ext cx="2380952" cy="2380952"/>
          </a:xfrm>
          <a:prstGeom prst="rect">
            <a:avLst/>
          </a:prstGeom>
        </p:spPr>
      </p:pic>
      <p:sp>
        <p:nvSpPr>
          <p:cNvPr id="38" name="Rounded Rectangle 23">
            <a:extLst>
              <a:ext uri="{FF2B5EF4-FFF2-40B4-BE49-F238E27FC236}">
                <a16:creationId xmlns:a16="http://schemas.microsoft.com/office/drawing/2014/main" id="{FB901F61-07C5-9503-B419-8BFF78AF180B}"/>
              </a:ext>
            </a:extLst>
          </p:cNvPr>
          <p:cNvSpPr/>
          <p:nvPr/>
        </p:nvSpPr>
        <p:spPr>
          <a:xfrm>
            <a:off x="9372254" y="5808347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SHOW</a:t>
            </a:r>
            <a:endParaRPr lang="en-US" b="1" dirty="0"/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7738F472-9B86-C62F-E2EC-909E4DDC81F5}"/>
              </a:ext>
            </a:extLst>
          </p:cNvPr>
          <p:cNvSpPr/>
          <p:nvPr/>
        </p:nvSpPr>
        <p:spPr>
          <a:xfrm>
            <a:off x="2652874" y="169959"/>
            <a:ext cx="6886252" cy="118946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banana</a:t>
            </a:r>
          </a:p>
        </p:txBody>
      </p:sp>
      <p:sp>
        <p:nvSpPr>
          <p:cNvPr id="4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E06C79-9273-3255-2675-8D994BE136D0}"/>
              </a:ext>
            </a:extLst>
          </p:cNvPr>
          <p:cNvSpPr/>
          <p:nvPr/>
        </p:nvSpPr>
        <p:spPr>
          <a:xfrm>
            <a:off x="9372254" y="5790866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NEXT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25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000"/>
                            </p:stCondLst>
                            <p:childTnLst>
                              <p:par>
                                <p:cTn id="5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00"/>
                            </p:stCondLst>
                            <p:childTnLst>
                              <p:par>
                                <p:cTn id="5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2022-09-15T07:16:38Z</dcterms:created>
  <dcterms:modified xsi:type="dcterms:W3CDTF">2024-08-25T07:32:55Z</dcterms:modified>
</cp:coreProperties>
</file>