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7" d="100"/>
          <a:sy n="77" d="100"/>
        </p:scale>
        <p:origin x="1158" y="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12688C-1CD7-CB20-05C2-A4419139160D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30632A-B0B2-86AB-E449-E9313DBFC5F8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47FD65-76E4-DD42-54CE-DA8025E4B2E5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D5E72C-36DE-AF7F-CF92-C106FF7C531F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ECCAC5-02A4-497C-1E92-C2876C1983C0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D71794-2F95-E52D-F42C-6736E311AC73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0E08DE-31D7-3631-E1B8-7306F5F90D97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4042A9-8425-EC73-DD92-3B55E5F52959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5F6D97-4A38-CB39-6679-5B7FAEE0ABF0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0ACFD5-F892-D58A-CBFF-3B529726001D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B70C34-34CC-D1C7-44C3-B8FA4D0B4845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68ADCC-99D7-55C5-5AC3-558D2FE1EF9A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70C49C-AF51-534A-8A5F-3ADF6D543885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CDFE961-F8F7-3C47-BAC9-B0826979DCD2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D1D32D-2B53-B386-B4F3-CF30D2C2CEB3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ACC7EBF-39CA-7B6C-0CD1-2FF0116A16A1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1C2867D3-79BF-FF89-F524-B451BA5A36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FDEC897A-D0C9-88B5-2CE7-4CCB70E4F4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E0124C1A-0F8A-268C-9CE4-8F9DDCEBA2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0B57FF8B-BF67-29BB-6034-BA76504252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206FEC0A-9952-3478-B3E7-350D02D1EE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8B8DEAE0-EFAF-B07C-9358-35B6E721D8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E8671628-72F3-26E7-9687-9FC4B10431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0906954D-718D-CEE0-E6B1-B57E69C0D1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5639DE53-C6B9-F207-3470-7FD430A632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1756829F-5F3C-ED15-4F90-2577497879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0C8E760A-91E1-08A9-7ABB-D23DC0EE82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1A79ED9E-A1F2-2B0C-5B71-D4A75F5122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071BEA5F-83F9-2749-FFC8-3A345228D4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C880B555-D710-88A8-A699-463C049B37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47C457F1-DEBD-FE6E-ABA4-4928F5F640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14DA9362-542F-A3E1-CCD3-ADF85722AD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2024-08-30T13:00:04Z</dcterms:modified>
</cp:coreProperties>
</file>