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1" autoAdjust="0"/>
    <p:restoredTop sz="94660"/>
  </p:normalViewPr>
  <p:slideViewPr>
    <p:cSldViewPr snapToGrid="0">
      <p:cViewPr varScale="1">
        <p:scale>
          <a:sx n="77" d="100"/>
          <a:sy n="77" d="100"/>
        </p:scale>
        <p:origin x="72" y="31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80B5E-194B-46C0-96EF-AB056B625F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AC5E56-B7CA-4847-AC15-437EE68664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3CFB95-4EA2-4F04-A449-5B1230526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53CC4-9BBE-4B44-8813-D43BD441A5F2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4479B8-F1D2-4131-A914-D43373857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6ECAF2-B2B4-49E3-BC08-2870734A6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218DB-BBB6-48ED-B9AC-F95BE755A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538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911BB-9A38-41D4-88E6-39C69041C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2B1CC3-F231-4316-BEC4-FC134AB834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EF23F9-F13D-4B3F-99EB-3399F7896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53CC4-9BBE-4B44-8813-D43BD441A5F2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EF55F9-D680-447B-A0AD-4CDD938A0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CB76D1-20FB-4345-ADEA-6A1603A83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218DB-BBB6-48ED-B9AC-F95BE755A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729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CD45A1-A039-4E4D-9E80-344484F2D9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8DA550-C97F-4380-B3D9-664EDACA55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FCDF68-4AB3-4906-9EF0-479CD183F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53CC4-9BBE-4B44-8813-D43BD441A5F2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451070-68CA-4A04-88BA-A75951934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2AFDEE-74BE-41BA-82DF-BCF2163BA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218DB-BBB6-48ED-B9AC-F95BE755A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364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C5011-10E5-410E-A1BE-166DD0A5D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1D86F7-6F1D-4098-923A-451ABB8E26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810CF0-399F-4A97-85A9-8840015F8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53CC4-9BBE-4B44-8813-D43BD441A5F2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E4B7CC-A04C-40C5-915A-382B33B37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3693D1-FFA7-450C-AC01-F4E049429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218DB-BBB6-48ED-B9AC-F95BE755A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817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070B3-658B-4B2B-ABB6-6B9FDE90E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E17CE0-8A81-4E02-A99A-49DEF60855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F1B0DB-82FC-441B-8507-17EE708C8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53CC4-9BBE-4B44-8813-D43BD441A5F2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072011-E486-4D49-AE3A-D9C089DDA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266DA8-E2A3-4F66-BEB1-D9CCC615F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218DB-BBB6-48ED-B9AC-F95BE755A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071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33F14-7CEE-4EA6-87B6-E9C18D5E7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DF8C42-AD67-4656-8FF0-E93CCA51DB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F62A9-999E-4CA8-B9C9-C64642802D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EC9221-74C3-41F8-A0D5-1A2295ABC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53CC4-9BBE-4B44-8813-D43BD441A5F2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DEA9D8-C6AA-401F-986E-9CA5BD024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AECCEE-06E9-48DF-8B2D-C8A47644C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218DB-BBB6-48ED-B9AC-F95BE755A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996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E9A16-02C6-4AEE-9A14-19F62D136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B8D2ED-1DFB-45B6-836A-9DE9A8B156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222D68-F63E-4AFD-9B81-AB47E173F8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32FF94-6A3D-4E33-8D13-0E985CE50D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721997-8EBE-4F96-83AD-46637B0762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3F4F39-BA13-4985-9385-B9F1E9E7A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53CC4-9BBE-4B44-8813-D43BD441A5F2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2C3E3F-4F52-46D9-8B8F-C381564B2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013334-341A-47F5-8FB0-35FE0A938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218DB-BBB6-48ED-B9AC-F95BE755A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39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D78E0-46FA-453B-8D39-13D45FF2B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AFC2C8-626F-46E0-890D-787390324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53CC4-9BBE-4B44-8813-D43BD441A5F2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4A83F8-EDC5-422D-B3B2-CB141CD6D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E3F8E2-C42F-4C46-B988-26DC942C2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218DB-BBB6-48ED-B9AC-F95BE755A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11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7B5D46-95A8-4CF8-A222-C8E4600E5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53CC4-9BBE-4B44-8813-D43BD441A5F2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515044-9574-4161-B5E0-3B8FDCB82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C3F3A1-D652-4E4F-92BC-AC3AF69FC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218DB-BBB6-48ED-B9AC-F95BE755A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947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1AFBB-0E8A-423E-B13F-B2A534679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BE7DA1-331F-448F-AF15-72F73B4DD9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C945EB-0CFE-4EC0-BC47-B638608477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F052C6-0B9C-4594-8914-3ECE3EAEA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53CC4-9BBE-4B44-8813-D43BD441A5F2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1D4C9A-41B8-451D-8CA4-64BA0EC98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152E3A-5D20-455A-BBC7-34028E578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218DB-BBB6-48ED-B9AC-F95BE755A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026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61C0C-39D0-431A-BC76-11CA71966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05DC6F-3944-4B80-A635-23E82579BD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7758B8-C695-4297-AB15-3556758EE7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21FAFC-D533-4E77-9027-FD5985CD9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53CC4-9BBE-4B44-8813-D43BD441A5F2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DD3A48-5A68-4F81-8861-40006CCD3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7A653C-1BC8-4560-9711-01A3FBC1F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218DB-BBB6-48ED-B9AC-F95BE755A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803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9B60AD-2359-462C-B746-3C8641362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238ED4-7D70-4580-A8B4-333C5764FD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494362-F74E-4C1C-B358-5AB9980667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753CC4-9BBE-4B44-8813-D43BD441A5F2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2D2BB7-1063-46A3-863E-8A0882E84C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A83E5B-3673-430F-AEFF-716A34FB6D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218DB-BBB6-48ED-B9AC-F95BE755AC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81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4474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38012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28170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80633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52443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43595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66934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0721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91363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65027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929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21576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34562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721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46640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01613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61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9322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7199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0532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3420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3658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6627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96591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2021-01-31T14:06:08Z</dcterms:created>
  <dcterms:modified xsi:type="dcterms:W3CDTF">2021-01-31T14:06:33Z</dcterms:modified>
</cp:coreProperties>
</file>