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7767C-0429-68D7-9F75-FF1FCF54F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4632B9-B670-961A-9914-72EA2A780D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7F570-341F-9C66-329D-0B5C1FF17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133B5-34BC-3E70-1B18-AE2B8DBF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89FF4-AA22-D9B5-1EFC-185903936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0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1FAF1-E8D8-01C2-4081-AFDCEF83B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90631-C662-9B79-A2D2-034701B44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164CC-97B9-9A6D-8CC1-B9664A0D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14716-DC32-0BDB-E0BE-29078872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A418A-4685-AC16-692A-CEC4BE09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6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583B0B-C52A-D498-6C78-36F0C6368C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49A7B4-3177-F0A4-9865-9ECBC034A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0D8AA-F540-5D37-41EC-7396BCFE0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67050-02C9-B1BE-BE96-B2C986FD7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E0739-A096-450A-0F76-95B160FED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7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64C3-58E6-DA35-D229-AC383D3AA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6EC21-2E21-ED76-8A3F-72A40ACB4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321F8-8671-EEBD-60A8-7346986BC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86AD-42C5-18A0-4857-BA7DDE6B0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4FF9A-431D-4246-CB15-3BAA01D41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8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C644B-7802-617D-85B3-EE856670A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DBA1D-8F88-523B-3080-1C9DED4A1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D179F-C7B8-F67A-FE50-F5DED320E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D9CDC-6A5F-8CC1-7BDF-5D75AF152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EDED3-FEAE-F948-1511-C4194D4B7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24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6F756-5EBB-63F1-6FCD-3C4D8919F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F4ECB-77CA-C38A-1AAF-EC48AD31AF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AFF38-EEF0-1865-22B8-B2388C5F2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912163-1D41-8F02-9874-6DAEC1EC0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A8A37-DF19-CDE2-AD38-34839CBF9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C0DF3-72CA-B596-8C89-51186DBA3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8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FB4DF-7680-1B75-39DD-47A39FF9F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D6631-3B4E-071E-23AF-51409DE4F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C8F4D7-5979-6AD7-5D42-9FFF99807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82D5FA-A659-E623-F026-2CBCA7CD83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1009A9-2DA8-C533-644C-82A589CBB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A01F41-EC0F-95D7-0A5D-D72E5A6C7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BC2504-B1F8-9197-527A-93D7CE024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185BC7-4294-941F-2A91-2D65D9B72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1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F8280-6169-6036-5A86-49927219E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A06EF3-9C39-A4F4-571D-7D8923FD3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3E5D84-8D78-E343-9B27-F9E37D46C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81A42-B81B-5221-084C-E2FAC0F2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4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604BAA-9B3C-AD41-7979-E91A24695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19321C-759A-1DEA-1BBD-32937939D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53EEA-1664-D4FE-C778-5552545F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77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05CB5-07A3-C2BC-5CF3-52219D28A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2E0D0-AD05-273E-0F8D-7C7A9EB48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A803C-B087-43C8-CF2B-346743171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78D03-C42C-8B69-F5D4-A9C214C6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65266D-B35C-5748-4C68-D14910EFC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C192B-2086-45A9-2497-10E405C03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6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67C95-89F7-4A57-38D6-308C3359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E6A898-918F-416D-6EF1-C57CD3A45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2D9F25-B65A-A516-024C-F05BC07D2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0FBB72-94A1-BD22-13E9-3EBCD5928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5AFFB-C136-ED9A-109B-5D736C914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AFFA4-C3A8-67CC-EFDF-3851C75B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62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6E8A97-3E20-AEE4-01A3-F59DEA2B1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7F787-0A3D-6ECC-2A90-88E66CA93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27587-73A2-914B-8AF5-50DD2D50C9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30104-B4BF-4590-A6C7-AF0A77441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B3A57-46DB-3629-9155-C347659B8B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525CD-FEF7-2792-9BA3-71BF6DBE5D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011F57-F186-4681-85C1-D5DF3932B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950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">
            <a:extLst>
              <a:ext uri="{FF2B5EF4-FFF2-40B4-BE49-F238E27FC236}">
                <a16:creationId xmlns:a16="http://schemas.microsoft.com/office/drawing/2014/main" id="{92CC8381-7BA5-B7EE-4C7A-9EE1D33AA6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31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>
            <a:extLst>
              <a:ext uri="{FF2B5EF4-FFF2-40B4-BE49-F238E27FC236}">
                <a16:creationId xmlns:a16="http://schemas.microsoft.com/office/drawing/2014/main" id="{47B9AB4B-2DC6-44BF-B543-F0502675B3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92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>
            <a:extLst>
              <a:ext uri="{FF2B5EF4-FFF2-40B4-BE49-F238E27FC236}">
                <a16:creationId xmlns:a16="http://schemas.microsoft.com/office/drawing/2014/main" id="{90EE5C93-76C6-1D29-F5C0-50CC624EBE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7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A29A4FF8-F271-EB3C-CAE1-8B95A6268B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3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>
            <a:extLst>
              <a:ext uri="{FF2B5EF4-FFF2-40B4-BE49-F238E27FC236}">
                <a16:creationId xmlns:a16="http://schemas.microsoft.com/office/drawing/2014/main" id="{47771947-B492-AE80-9DAA-28949AEC3F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45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D4A44746-4271-3885-475B-3B5FCC8105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65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96A19EB6-BD5F-1580-2977-CFCAEF6D05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65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37DE032D-853C-2601-4DDC-1037B15F78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21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AA3A04A1-8CEC-FAA8-4E66-C2CFF277B23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92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C50552E0-1D0F-9183-3486-31FF424BE3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86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63E7D100-DA59-05BE-E511-49FB14DB23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18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6B1C972D-99EB-263E-B77E-1C50B66DD1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8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E57DB929-9AE9-08BB-340E-FC644FC143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3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433AAF56-7228-57DF-2681-2A87DC24D2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04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7D7CB44A-6287-F04F-1387-979CAC179C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49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1F8EDB62-A9FF-C410-94A8-4188E88D79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93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>
            <a:extLst>
              <a:ext uri="{FF2B5EF4-FFF2-40B4-BE49-F238E27FC236}">
                <a16:creationId xmlns:a16="http://schemas.microsoft.com/office/drawing/2014/main" id="{740BD203-F594-7E3B-9D18-3ED78DEFDE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88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">
            <a:extLst>
              <a:ext uri="{FF2B5EF4-FFF2-40B4-BE49-F238E27FC236}">
                <a16:creationId xmlns:a16="http://schemas.microsoft.com/office/drawing/2014/main" id="{5AB9A40D-692A-C674-C49D-23E7F74241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09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40BA7FEE-1AD5-3129-BFFD-1ADC2390F2A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2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D9B49521-8343-92CF-4277-DE86C94C4A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55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>
            <a:extLst>
              <a:ext uri="{FF2B5EF4-FFF2-40B4-BE49-F238E27FC236}">
                <a16:creationId xmlns:a16="http://schemas.microsoft.com/office/drawing/2014/main" id="{B72B49B6-99BD-FB00-4C26-949D323449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7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0B95C85C-7E27-AB54-0926-FCC16F463D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61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>
            <a:extLst>
              <a:ext uri="{FF2B5EF4-FFF2-40B4-BE49-F238E27FC236}">
                <a16:creationId xmlns:a16="http://schemas.microsoft.com/office/drawing/2014/main" id="{75977CDA-1679-9504-6852-64EEDE2AAE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24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">
            <a:extLst>
              <a:ext uri="{FF2B5EF4-FFF2-40B4-BE49-F238E27FC236}">
                <a16:creationId xmlns:a16="http://schemas.microsoft.com/office/drawing/2014/main" id="{C3C9233F-04CC-157F-5A36-F21325A89C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3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">
            <a:extLst>
              <a:ext uri="{FF2B5EF4-FFF2-40B4-BE49-F238E27FC236}">
                <a16:creationId xmlns:a16="http://schemas.microsoft.com/office/drawing/2014/main" id="{B9BE361D-22FC-B95D-1D86-40EECC9A57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3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2026-08-10T10:54:08Z</dcterms:created>
  <dcterms:modified xsi:type="dcterms:W3CDTF">2026-08-10T10:54:13Z</dcterms:modified>
</cp:coreProperties>
</file>