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C93E-5B9C-43A6-844C-BF789790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287D-1E5C-4BC6-9944-6911B53A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00AB-36D7-4603-8C12-8739813122B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1DB5D-5ABB-43D3-AA5A-72BDB1AC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F1C1-23F5-4FBC-BA5E-0EFE6AD6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6B38-2DDD-4205-9A28-00B87DC0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7ACAE-0CF6-4771-A980-91651B3F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E4B42-73DB-4C40-A225-2C8B085EF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69023-3492-4670-B577-61382EB7B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00AB-36D7-4603-8C12-8739813122B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6BCB8-6107-47CB-A656-F835B7FB3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A503-C6BB-45B6-BAD6-78D6F486D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6B38-2DDD-4205-9A28-00B87DC0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767D9-71C0-4E52-92A7-63519534D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06065-FB83-4555-9746-F003736F7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C0FE5-E583-41BF-94E2-CD389E301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EB3D0-1729-435A-98C4-7A903CFA1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0D3A9-EE0C-4B85-94D2-4C6345AF5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04D06-21A4-4E77-8FDF-AAFDAAD1CF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16A82-A1C4-476E-B2FF-DBB5CDEA25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E9DD0-300A-4CBF-913A-39E544831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7535C-F27B-4DFB-AA97-3695CAD02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279CF-11AD-4311-9468-DB3EBECCE7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C5888-174A-4FF4-8BF6-821BC07DE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E7C1B-7126-4EA0-BC6A-B9FFFAFA6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61EC2-AC0F-4D8A-B448-4713C5029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AC026-7484-46D8-B539-E6B47DD4F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9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5F187-E3D7-464C-9DE0-CC0E43006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BA3CD-FCAB-4968-BE2E-7D2DFF2DA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D02AF-3EDC-46B2-BE36-26FDB0314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D1E2C-298E-40E1-94CE-38EF33BDE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A4C70-1EC4-4B5A-9116-AB131A270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4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8A732-BB41-4FE5-95FF-C4B022318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E7C24-4EE6-462D-B961-F0A55E5A1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8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6702A-2CB5-4563-8962-28745D4C6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FE1B3-8833-46FB-BBCD-9CEF44562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59837-A2AE-46C8-ABFF-091171514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6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480D6-085F-4DA8-8719-F2C151E909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193F5-709A-4D88-BD28-D593EDB29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8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92305-6655-4A61-AA27-F61E11404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7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FCEB1-47F7-4A3B-AE24-01E902B33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35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07E46-3F48-411A-942A-B9E601A66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3621E-BE0B-4444-BBF8-4B4DA2507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9D0AC-6BA7-4318-A500-90BC7B709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4395B-2956-4647-879A-E44B1BE39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DEB8E-4723-4440-9086-DD3A5A33B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EBCBF-CEE2-4AC2-A60B-946E22423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1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83CD6-0491-4CE4-94B0-CBE41C88B9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2021-02-03T13:17:59Z</dcterms:created>
  <dcterms:modified xsi:type="dcterms:W3CDTF">2021-02-03T13:18:13Z</dcterms:modified>
</cp:coreProperties>
</file>