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57" r:id="rId2"/>
    <p:sldId id="278" r:id="rId3"/>
    <p:sldId id="25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670C"/>
    <a:srgbClr val="512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7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32B3F-351A-4FB8-9890-C5E890059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7E268-A1BA-419F-B836-9708D859D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C1498-0543-4DB4-BB9E-2BFE9F8E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2B3C6-BA24-4EB0-94DF-489C485B4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7FC9-EB91-4F39-B1BE-B89F046CB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9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AC77A-F721-4A2D-BAFE-C66AB6850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A4DB7-6C80-42BB-B508-7D47C563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18F23-98CC-4512-AD8E-27D890C1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2B9A8-58FE-4CFE-BF5A-C830501B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87876-1949-4EEA-8568-E90A516D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3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CC01B7-1365-4222-BB5F-602D64478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4A8D0-AFB7-47A9-A9F2-49303E3F8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C0FC0-8DDF-488C-8471-79038883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EE7F1-71DA-4DE4-85EA-67E3FF55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6ACFA-E885-41A8-8BCE-A88E5862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8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BDF6-4E52-41D5-B794-0ABC343E2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D00B2-36E2-4EA4-8FCC-03B36A46D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833B-F755-47AF-BE8B-A927B84E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460B-6745-4367-AC6A-2D07535B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F880-8588-4834-A3E2-4F7062C4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4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DF1E-2DC8-4F0E-A953-E5BB2EBE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AE2ED-F1FA-48D8-B556-FD71C9E21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2B564-CBB2-4125-A99F-C48785BD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7447B-2377-4ADC-9F59-33501BC35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BC2E4-E179-40FC-BA53-7E55B39C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9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12E92-4FF8-4622-B79D-3570A2247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F17B8-E41E-4D1C-82CF-5563B0A18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82766-E6AA-4329-AD2F-516337BA7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D947E-BC39-45C2-910B-C0A7A1791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F95DB-F50B-43BA-895E-3410F544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ECF99-87A1-4284-9F5A-52807A8D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7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73725-CCC5-454C-8CC5-14239A8A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EA869-2D06-48C9-9B38-0989570DE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C2849-CEF0-40AE-86D7-1C2CFF8B8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8753E-7547-485D-B6A7-C64DBCA49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DBF42-1DD1-48FA-91CA-FF9C03047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26A6E5-0F60-4E76-95D5-FFBF47D4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6A81D-BBDE-416F-BD32-D552C757B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8216A0-B8AA-4C3F-BF66-7312591A8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A7A35-66FA-4C8A-8FDC-9A05B50B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45E38-6AC0-4C10-AB7B-DC374BFFA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F5582-1A72-41E0-AA30-D1D4C50A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9B0A0-DC2E-416A-A19D-085661EE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51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0ECD86-300F-435A-821D-5A562A1D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EE4A8B-5C29-406B-A3C1-A0BBEFCA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DB40C-F9E3-4747-87C8-05A83DEA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91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AA22-6270-417D-9079-5938CF96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DD9D3-ABEB-4E11-803C-915CA66F4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DB448-8A5B-4EE6-8041-6D75D4C7F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30FFF-31CB-4E4F-AFCD-9E28A7CC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C31E3-9D7A-4E62-9055-91797733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7A8FA-197D-4DAE-82A3-3DD8C9DE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6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9B649-1F12-48F7-834F-F1A9E54DA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6AAEA8-0659-4F35-AE47-A48FFE78B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FAD40-38B3-479E-B484-A1017728D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C8ADD-5D27-4B6E-9482-04FC319F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31011-9880-43C0-A77E-9AB1AA81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42876-05A3-4337-89EC-7EBA0545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6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2B66FA-BAF6-4CFF-9D63-509B3C5C4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58FAC-6DA6-426C-9C33-799442F65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56645-0047-4059-8446-3BC35816F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8F2C0-EE87-441E-AE88-B8322D3D9AB5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45D91-8A26-405F-B617-E7B88F899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B8C03-AF6A-415E-98EF-758170694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36A10-D639-400D-8D75-21659C82C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1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22.xml"/><Relationship Id="rId17" Type="http://schemas.openxmlformats.org/officeDocument/2006/relationships/slide" Target="slide18.xml"/><Relationship Id="rId2" Type="http://schemas.openxmlformats.org/officeDocument/2006/relationships/image" Target="../media/image6.png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slide" Target="slide16.xml"/><Relationship Id="rId10" Type="http://schemas.openxmlformats.org/officeDocument/2006/relationships/slide" Target="slide12.xml"/><Relationship Id="rId19" Type="http://schemas.openxmlformats.org/officeDocument/2006/relationships/slide" Target="slide20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0E7614-A440-482F-9573-A5149CD5F722}"/>
              </a:ext>
            </a:extLst>
          </p:cNvPr>
          <p:cNvSpPr/>
          <p:nvPr/>
        </p:nvSpPr>
        <p:spPr>
          <a:xfrm>
            <a:off x="638175" y="259842"/>
            <a:ext cx="10915650" cy="141655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12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C3670C"/>
                </a:solidFill>
              </a:rPr>
              <a:t>Halloween Race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02FE69-3B29-4FC7-99BF-CB10A08FA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635691"/>
            <a:ext cx="2307337" cy="2307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9264EC-5768-47C2-B0E8-E36426C39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52750" y="2330428"/>
            <a:ext cx="2612600" cy="2612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DB32ED-C808-4C32-9462-9918F9D2C732}"/>
              </a:ext>
            </a:extLst>
          </p:cNvPr>
          <p:cNvSpPr txBox="1"/>
          <p:nvPr/>
        </p:nvSpPr>
        <p:spPr>
          <a:xfrm>
            <a:off x="5010150" y="2528732"/>
            <a:ext cx="2171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512888"/>
                </a:solidFill>
              </a:rPr>
              <a:t>VS</a:t>
            </a:r>
            <a:endParaRPr lang="en-US" b="1" dirty="0">
              <a:solidFill>
                <a:srgbClr val="512888"/>
              </a:solidFill>
            </a:endParaRPr>
          </a:p>
        </p:txBody>
      </p:sp>
      <p:sp>
        <p:nvSpPr>
          <p:cNvPr id="12" name="Action Button: Go to End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DA5257F-7299-421F-982D-3B86DECA0125}"/>
              </a:ext>
            </a:extLst>
          </p:cNvPr>
          <p:cNvSpPr/>
          <p:nvPr/>
        </p:nvSpPr>
        <p:spPr>
          <a:xfrm>
            <a:off x="5372100" y="5295900"/>
            <a:ext cx="1447800" cy="1302258"/>
          </a:xfrm>
          <a:prstGeom prst="actionButtonEnd">
            <a:avLst/>
          </a:prstGeom>
          <a:solidFill>
            <a:srgbClr val="C3670C"/>
          </a:solidFill>
          <a:ln>
            <a:solidFill>
              <a:srgbClr val="512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7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44128 0.008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ch On B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4151 -0.007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55" y="-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_Whoosh_Gho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animBg="1"/>
      <p:bldP spid="1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EC91F5B-0C7F-4476-8A9A-F7F70B224E6C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9FF9A-E929-492A-B13C-EC1B1D7ECF5A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haunted house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4758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B414D66-1BF1-461D-ADEF-9A5DB1E69CC7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1AC0C-3DB9-43D6-9815-954DE09150C8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cat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063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40BDAE-0A03-4D2D-8682-9ED25315B379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056B83-922A-4EA0-B37D-84B313CFF9C8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pumpkin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247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07FDF94-34E0-4BD0-8FEC-A8E8CF9D9E16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7F336-D8A7-40EF-83F0-646C5B9EC6C5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spider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1770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8094510-04F3-407A-B1F4-9DB646C8D6F0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B54E97-4D50-472F-B0DC-8D2E3495CA04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mummy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21342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AB78ED1-9963-4D70-B178-8E6F4EA85C09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579AD-16B7-4336-948E-C89AFB61BF88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spider web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3935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43683D8-6AF2-45E8-884F-A1A69DAD09A4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AA3D7-9939-4845-8CF1-4E53B44F8EB2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broomstick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2180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83E8E62-6CE5-4AA3-80ED-5B28C877DAFD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1351C-02EE-473A-A433-E386A05C2807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costume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2272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AC69EE4-CB1D-4F1B-8AD3-66DAAF8C1E67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62A5B0-2934-4BE7-BE23-776576E7698A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vampire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8391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5413C41-B7E7-4B4A-BB52-23C6E8B35148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4F1DC-34FD-40D4-982C-EAF74C5BF759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skeleton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5131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DFE166-BFD4-4019-990A-571944943E99}"/>
              </a:ext>
            </a:extLst>
          </p:cNvPr>
          <p:cNvSpPr/>
          <p:nvPr/>
        </p:nvSpPr>
        <p:spPr>
          <a:xfrm>
            <a:off x="638175" y="259842"/>
            <a:ext cx="10915650" cy="141655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12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C3670C"/>
                </a:solidFill>
              </a:rPr>
              <a:t>How To Play: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3618FC-E45C-4C48-B25F-02723054D4B4}"/>
              </a:ext>
            </a:extLst>
          </p:cNvPr>
          <p:cNvSpPr/>
          <p:nvPr/>
        </p:nvSpPr>
        <p:spPr>
          <a:xfrm>
            <a:off x="638174" y="2000250"/>
            <a:ext cx="10915649" cy="4076700"/>
          </a:xfrm>
          <a:prstGeom prst="rect">
            <a:avLst/>
          </a:prstGeom>
          <a:solidFill>
            <a:schemeClr val="bg1"/>
          </a:solidFill>
          <a:ln w="76200">
            <a:solidFill>
              <a:srgbClr val="512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553DA-DD81-47A2-A8B0-8B645068FA76}"/>
              </a:ext>
            </a:extLst>
          </p:cNvPr>
          <p:cNvSpPr txBox="1"/>
          <p:nvPr/>
        </p:nvSpPr>
        <p:spPr>
          <a:xfrm>
            <a:off x="857250" y="2000250"/>
            <a:ext cx="10696573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Make </a:t>
            </a:r>
            <a:r>
              <a:rPr lang="en-US" sz="2800" b="1" dirty="0"/>
              <a:t>2</a:t>
            </a:r>
            <a:r>
              <a:rPr lang="en-US" sz="2800" dirty="0"/>
              <a:t> teams.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One team is the ‘</a:t>
            </a:r>
            <a:r>
              <a:rPr lang="en-US" sz="2800" b="1" dirty="0"/>
              <a:t>Witch</a:t>
            </a:r>
            <a:r>
              <a:rPr lang="en-US" sz="2800" dirty="0"/>
              <a:t>’ and one team is the ‘</a:t>
            </a:r>
            <a:r>
              <a:rPr lang="en-US" sz="2800" b="1" dirty="0"/>
              <a:t>Ghost</a:t>
            </a:r>
            <a:r>
              <a:rPr lang="en-US" sz="2800" dirty="0"/>
              <a:t>’.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Take turns </a:t>
            </a:r>
            <a:r>
              <a:rPr lang="en-US" sz="2800" dirty="0"/>
              <a:t>choosing a letter and answering the question.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Then, </a:t>
            </a:r>
            <a:r>
              <a:rPr lang="en-US" sz="2800" b="1" dirty="0"/>
              <a:t>click</a:t>
            </a:r>
            <a:r>
              <a:rPr lang="en-US" sz="2800" dirty="0"/>
              <a:t> on the ‘Home’ icon to return to the race.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Click</a:t>
            </a:r>
            <a:r>
              <a:rPr lang="en-US" sz="2800" dirty="0"/>
              <a:t> on the Witch / Ghost and it will move.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The first team to get to the candy is the winner.</a:t>
            </a:r>
          </a:p>
        </p:txBody>
      </p:sp>
    </p:spTree>
    <p:extLst>
      <p:ext uri="{BB962C8B-B14F-4D97-AF65-F5344CB8AC3E}">
        <p14:creationId xmlns:p14="http://schemas.microsoft.com/office/powerpoint/2010/main" val="2491431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FA95CEE-BEBD-493B-BE31-3D1815DC99EE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4335F-756F-4E5B-8C40-9D5B55C42346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cauldron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8639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D8CB72F-89EE-4C10-8B49-D7BE1D4FE504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C07679-86C9-4A95-AA5C-A5ADB9AE1F31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monster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8060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8FFF29C-0793-40A0-9A0A-4FE2B576409F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87119-A224-4094-8E4D-4D1A2EB3ED6C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trick or treat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7093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DE097C-5493-40A3-8454-D6927098D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6" y="1530626"/>
            <a:ext cx="1066694" cy="1066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6A0EC9-7B5D-4F3A-AC53-8674210ED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558" y="320196"/>
            <a:ext cx="1210430" cy="1210430"/>
          </a:xfrm>
          <a:prstGeom prst="rect">
            <a:avLst/>
          </a:prstGeom>
        </p:spPr>
      </p:pic>
      <p:sp>
        <p:nvSpPr>
          <p:cNvPr id="5" name="Action Button: Go to End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7CE33EF-FB6F-43FD-8D61-C5F100432E4B}"/>
              </a:ext>
            </a:extLst>
          </p:cNvPr>
          <p:cNvSpPr/>
          <p:nvPr/>
        </p:nvSpPr>
        <p:spPr>
          <a:xfrm>
            <a:off x="5372100" y="5295900"/>
            <a:ext cx="1447800" cy="1302258"/>
          </a:xfrm>
          <a:prstGeom prst="actionButtonEnd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9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21107 0.077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ch On B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07 0.07755 L 0.44219 -0.039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5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ch On B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19 -0.03981 L 0.52669 0.02014 C 0.54427 0.03357 0.5707 0.04051 0.59844 0.04051 C 0.63008 0.04051 0.65534 0.03357 0.67292 0.02014 L 0.75755 -0.03981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ch On B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755 -0.03981 L 0.79922 -0.03981 C 0.81784 -0.03981 0.84101 0.05695 0.84101 0.13565 L 0.84101 0.31111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17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ch On B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049 0.31019 L 0.72773 0.40834 C 0.67747 0.45162 0.59857 0.44352 0.58476 0.39306 L 0.55404 0.28125 " pathEditMode="relative" rAng="9240000" ptsTypes="AA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-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ch On B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3 0.28149 L 0.04193 0.2706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ch On B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36 0.27061 L -0.00091 0.36991 L -0.00469 0.4882 L 0.07331 0.53727 L 0.18424 0.52616 C 0.18529 0.52223 0.18594 0.51783 0.18724 0.51412 C 0.18776 0.51274 0.1888 0.51227 0.18958 0.51135 C 0.18984 0.51088 0.1901 0.51042 0.19036 0.50996 L 0.21862 0.41065 C 0.22226 0.40602 0.22539 0.40047 0.2293 0.39699 L 0.23555 0.39167 " pathEditMode="relative" rAng="0" ptsTypes="AAAAAAAAA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ch On B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55 0.39167 L 0.29752 0.3419 C 0.31042 0.33079 0.32969 0.325 0.35013 0.325 C 0.37318 0.325 0.39167 0.33079 0.40456 0.3419 L 0.46667 0.3916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ch On B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667 0.39167 L 0.82487 0.6814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4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ch On B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27058 0.0405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_Whoosh_Gho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57 0.04051 L 0.44219 -0.0398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_Whoosh_Gho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19 -0.03982 L 0.51354 0.02013 C 0.52838 0.03356 0.55065 0.04051 0.57409 0.04051 C 0.60078 0.04051 0.62213 0.03356 0.63698 0.02013 L 0.70859 -0.03982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_Whoosh_Gho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859 -0.03982 L 0.77461 -0.03982 C 0.80417 -0.03982 0.84101 0.05671 0.84101 0.13541 L 0.84101 0.31088 " pathEditMode="relative" rAng="0" ptsTypes="AAAA">
                                      <p:cBhvr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1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_Whoosh_Gho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049 0.31019 L 0.72773 0.40834 C 0.67747 0.45162 0.59857 0.44352 0.58476 0.39306 L 0.55404 0.28125 " pathEditMode="relative" rAng="9240000" ptsTypes="AAAA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-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_Whoosh_Gho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3 0.28149 L 0.04193 0.2706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_Whoosh_Gho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2 0.2706 L 0.00039 0.3699 L -0.00339 0.48819 L 0.07513 0.53726 L 0.18698 0.52615 C 0.18802 0.52222 0.18867 0.51782 0.18997 0.51412 C 0.19062 0.51273 0.19166 0.51226 0.19244 0.51134 C 0.19271 0.51088 0.19297 0.51041 0.19323 0.50995 L 0.22161 0.41064 C 0.22539 0.40601 0.22851 0.40046 0.23242 0.39699 L 0.2388 0.39166 " pathEditMode="relative" rAng="0" ptsTypes="AAAAAAAAAAA">
                                      <p:cBhvr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1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_Whoosh_Gho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55 0.39167 L 0.31302 0.3213 C 0.32904 0.30579 0.35312 0.29769 0.37877 0.29769 C 0.40755 0.29769 0.4306 0.30579 0.44674 0.3213 L 0.52448 0.39167 " pathEditMode="relative" rAng="0" ptsTypes="AAAAA">
                                      <p:cBhvr>
                                        <p:cTn id="10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_Whoosh_Gho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357 0.41365 L 0.83359 0.52222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_Whoosh_Gho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42331412-03EE-4534-BC83-D3931A70F181}"/>
              </a:ext>
            </a:extLst>
          </p:cNvPr>
          <p:cNvSpPr/>
          <p:nvPr/>
        </p:nvSpPr>
        <p:spPr>
          <a:xfrm>
            <a:off x="868558" y="535998"/>
            <a:ext cx="8066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CAA88CD0-5658-4358-8F3C-BA7AAE0335F6}"/>
              </a:ext>
            </a:extLst>
          </p:cNvPr>
          <p:cNvSpPr/>
          <p:nvPr/>
        </p:nvSpPr>
        <p:spPr>
          <a:xfrm>
            <a:off x="2822202" y="535998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59C1369F-2A85-4368-9027-B9282686FAD8}"/>
              </a:ext>
            </a:extLst>
          </p:cNvPr>
          <p:cNvSpPr/>
          <p:nvPr/>
        </p:nvSpPr>
        <p:spPr>
          <a:xfrm>
            <a:off x="4745388" y="535998"/>
            <a:ext cx="7280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1CD4A381-0F7F-491C-818A-40735FB365BB}"/>
              </a:ext>
            </a:extLst>
          </p:cNvPr>
          <p:cNvSpPr/>
          <p:nvPr/>
        </p:nvSpPr>
        <p:spPr>
          <a:xfrm>
            <a:off x="6633602" y="535998"/>
            <a:ext cx="8306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:a16="http://schemas.microsoft.com/office/drawing/2014/main" id="{2C448CA1-4968-49BA-AC8F-BA40F0C6514C}"/>
              </a:ext>
            </a:extLst>
          </p:cNvPr>
          <p:cNvSpPr/>
          <p:nvPr/>
        </p:nvSpPr>
        <p:spPr>
          <a:xfrm>
            <a:off x="8662079" y="535997"/>
            <a:ext cx="6848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hlinkClick r:id="rId8" action="ppaction://hlinksldjump"/>
            <a:extLst>
              <a:ext uri="{FF2B5EF4-FFF2-40B4-BE49-F238E27FC236}">
                <a16:creationId xmlns:a16="http://schemas.microsoft.com/office/drawing/2014/main" id="{144092C5-1FD9-4AEE-ABFF-3CE007FB582B}"/>
              </a:ext>
            </a:extLst>
          </p:cNvPr>
          <p:cNvSpPr/>
          <p:nvPr/>
        </p:nvSpPr>
        <p:spPr>
          <a:xfrm>
            <a:off x="10583662" y="535997"/>
            <a:ext cx="6559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hlinkClick r:id="rId9" action="ppaction://hlinksldjump"/>
            <a:extLst>
              <a:ext uri="{FF2B5EF4-FFF2-40B4-BE49-F238E27FC236}">
                <a16:creationId xmlns:a16="http://schemas.microsoft.com/office/drawing/2014/main" id="{00C6C73C-18BD-40AD-AB5D-FB5019B1FC59}"/>
              </a:ext>
            </a:extLst>
          </p:cNvPr>
          <p:cNvSpPr/>
          <p:nvPr/>
        </p:nvSpPr>
        <p:spPr>
          <a:xfrm>
            <a:off x="836499" y="2435918"/>
            <a:ext cx="8386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hlinkClick r:id="rId10" action="ppaction://hlinksldjump"/>
            <a:extLst>
              <a:ext uri="{FF2B5EF4-FFF2-40B4-BE49-F238E27FC236}">
                <a16:creationId xmlns:a16="http://schemas.microsoft.com/office/drawing/2014/main" id="{939D5160-8A59-4F26-AE6A-E7FB5E0F6C6F}"/>
              </a:ext>
            </a:extLst>
          </p:cNvPr>
          <p:cNvSpPr/>
          <p:nvPr/>
        </p:nvSpPr>
        <p:spPr>
          <a:xfrm>
            <a:off x="2786134" y="2425914"/>
            <a:ext cx="8322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hlinkClick r:id="rId11" action="ppaction://hlinksldjump"/>
            <a:extLst>
              <a:ext uri="{FF2B5EF4-FFF2-40B4-BE49-F238E27FC236}">
                <a16:creationId xmlns:a16="http://schemas.microsoft.com/office/drawing/2014/main" id="{3B97A929-8093-40C0-86AC-4767FE7839FF}"/>
              </a:ext>
            </a:extLst>
          </p:cNvPr>
          <p:cNvSpPr/>
          <p:nvPr/>
        </p:nvSpPr>
        <p:spPr>
          <a:xfrm>
            <a:off x="4880040" y="2354638"/>
            <a:ext cx="4587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hlinkClick r:id="rId12" action="ppaction://hlinksldjump"/>
            <a:extLst>
              <a:ext uri="{FF2B5EF4-FFF2-40B4-BE49-F238E27FC236}">
                <a16:creationId xmlns:a16="http://schemas.microsoft.com/office/drawing/2014/main" id="{9DF99FAF-4B92-4BE8-B2CC-D2390B4BDD20}"/>
              </a:ext>
            </a:extLst>
          </p:cNvPr>
          <p:cNvSpPr/>
          <p:nvPr/>
        </p:nvSpPr>
        <p:spPr>
          <a:xfrm>
            <a:off x="6786689" y="2354638"/>
            <a:ext cx="5245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hlinkClick r:id="rId13" action="ppaction://hlinksldjump"/>
            <a:extLst>
              <a:ext uri="{FF2B5EF4-FFF2-40B4-BE49-F238E27FC236}">
                <a16:creationId xmlns:a16="http://schemas.microsoft.com/office/drawing/2014/main" id="{896C081D-D97A-4D6F-8F4B-6025A7073595}"/>
              </a:ext>
            </a:extLst>
          </p:cNvPr>
          <p:cNvSpPr/>
          <p:nvPr/>
        </p:nvSpPr>
        <p:spPr>
          <a:xfrm>
            <a:off x="8631622" y="2354637"/>
            <a:ext cx="7457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hlinkClick r:id="rId14" action="ppaction://hlinksldjump"/>
            <a:extLst>
              <a:ext uri="{FF2B5EF4-FFF2-40B4-BE49-F238E27FC236}">
                <a16:creationId xmlns:a16="http://schemas.microsoft.com/office/drawing/2014/main" id="{D1321073-ABDB-432A-A06A-CA4D0F340F81}"/>
              </a:ext>
            </a:extLst>
          </p:cNvPr>
          <p:cNvSpPr/>
          <p:nvPr/>
        </p:nvSpPr>
        <p:spPr>
          <a:xfrm>
            <a:off x="10602097" y="2354637"/>
            <a:ext cx="6190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hlinkClick r:id="rId15" action="ppaction://hlinksldjump"/>
            <a:extLst>
              <a:ext uri="{FF2B5EF4-FFF2-40B4-BE49-F238E27FC236}">
                <a16:creationId xmlns:a16="http://schemas.microsoft.com/office/drawing/2014/main" id="{526C060E-17D3-46E3-900B-1F8D480983E1}"/>
              </a:ext>
            </a:extLst>
          </p:cNvPr>
          <p:cNvSpPr/>
          <p:nvPr/>
        </p:nvSpPr>
        <p:spPr>
          <a:xfrm>
            <a:off x="733601" y="4336845"/>
            <a:ext cx="10807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hlinkClick r:id="rId16" action="ppaction://hlinksldjump"/>
            <a:extLst>
              <a:ext uri="{FF2B5EF4-FFF2-40B4-BE49-F238E27FC236}">
                <a16:creationId xmlns:a16="http://schemas.microsoft.com/office/drawing/2014/main" id="{528E1A22-B351-40E4-B04C-371C10A6A6DD}"/>
              </a:ext>
            </a:extLst>
          </p:cNvPr>
          <p:cNvSpPr/>
          <p:nvPr/>
        </p:nvSpPr>
        <p:spPr>
          <a:xfrm>
            <a:off x="2773806" y="4336845"/>
            <a:ext cx="8611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hlinkClick r:id="rId17" action="ppaction://hlinksldjump"/>
            <a:extLst>
              <a:ext uri="{FF2B5EF4-FFF2-40B4-BE49-F238E27FC236}">
                <a16:creationId xmlns:a16="http://schemas.microsoft.com/office/drawing/2014/main" id="{00672FDA-504A-4D50-B329-FA681BEA1934}"/>
              </a:ext>
            </a:extLst>
          </p:cNvPr>
          <p:cNvSpPr/>
          <p:nvPr/>
        </p:nvSpPr>
        <p:spPr>
          <a:xfrm>
            <a:off x="4672146" y="4336845"/>
            <a:ext cx="8787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hlinkClick r:id="rId18" action="ppaction://hlinksldjump"/>
            <a:extLst>
              <a:ext uri="{FF2B5EF4-FFF2-40B4-BE49-F238E27FC236}">
                <a16:creationId xmlns:a16="http://schemas.microsoft.com/office/drawing/2014/main" id="{179A805C-7EC2-430F-9053-BB25AF31353F}"/>
              </a:ext>
            </a:extLst>
          </p:cNvPr>
          <p:cNvSpPr/>
          <p:nvPr/>
        </p:nvSpPr>
        <p:spPr>
          <a:xfrm>
            <a:off x="6685395" y="4336845"/>
            <a:ext cx="7312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hlinkClick r:id="rId19" action="ppaction://hlinksldjump"/>
            <a:extLst>
              <a:ext uri="{FF2B5EF4-FFF2-40B4-BE49-F238E27FC236}">
                <a16:creationId xmlns:a16="http://schemas.microsoft.com/office/drawing/2014/main" id="{30543C5A-407F-458F-8E91-9281A7C23434}"/>
              </a:ext>
            </a:extLst>
          </p:cNvPr>
          <p:cNvSpPr/>
          <p:nvPr/>
        </p:nvSpPr>
        <p:spPr>
          <a:xfrm>
            <a:off x="8562387" y="4336844"/>
            <a:ext cx="8883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hlinkClick r:id="rId20" action="ppaction://hlinksldjump"/>
            <a:extLst>
              <a:ext uri="{FF2B5EF4-FFF2-40B4-BE49-F238E27FC236}">
                <a16:creationId xmlns:a16="http://schemas.microsoft.com/office/drawing/2014/main" id="{7A2655C3-0771-4C56-AC8E-4127354C087C}"/>
              </a:ext>
            </a:extLst>
          </p:cNvPr>
          <p:cNvSpPr/>
          <p:nvPr/>
        </p:nvSpPr>
        <p:spPr>
          <a:xfrm>
            <a:off x="10532862" y="4336844"/>
            <a:ext cx="7617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51288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en-US" sz="5400" b="1" cap="none" spc="0" dirty="0">
              <a:ln w="0"/>
              <a:solidFill>
                <a:srgbClr val="51288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693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Go Home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F9C76F-6AAA-44F1-BE49-66C2EFB4B68C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13CC5B-96DF-4660-BDFE-407641FC4882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jack-o’-lantern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041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286DC83-B439-4056-8270-43B09DDF6FFF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E56B0-D774-479A-BF70-3A4741A4A810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bat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257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BBFC613-B39B-479B-AAE6-BF862CFA053E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79A5A-6918-4A5B-B57C-8EC74BE04EA9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witch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873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A014BA5-9A64-47DE-9B2F-A3A67329F62C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D2CF3-745A-483E-BD07-A9F4B22FE910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ghost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9678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Go Home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173A948-A7D1-4042-A495-38ACA27F7408}"/>
              </a:ext>
            </a:extLst>
          </p:cNvPr>
          <p:cNvSpPr/>
          <p:nvPr/>
        </p:nvSpPr>
        <p:spPr>
          <a:xfrm>
            <a:off x="10160000" y="4927600"/>
            <a:ext cx="1838960" cy="1737360"/>
          </a:xfrm>
          <a:prstGeom prst="actionButtonHome">
            <a:avLst/>
          </a:prstGeom>
          <a:solidFill>
            <a:srgbClr val="512888"/>
          </a:solidFill>
          <a:ln>
            <a:solidFill>
              <a:srgbClr val="C36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DBE01-3F4D-4281-99D4-BC43BB0CE9E6}"/>
              </a:ext>
            </a:extLst>
          </p:cNvPr>
          <p:cNvSpPr txBox="1"/>
          <p:nvPr/>
        </p:nvSpPr>
        <p:spPr>
          <a:xfrm>
            <a:off x="1910080" y="193040"/>
            <a:ext cx="8371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candy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9477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Widescreen</PresentationFormat>
  <Paragraphs>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2020-09-18T05:46:59Z</dcterms:created>
  <dcterms:modified xsi:type="dcterms:W3CDTF">2020-09-18T05:47:09Z</dcterms:modified>
</cp:coreProperties>
</file>