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245A-39A1-7FEF-565C-56F818E5C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C664A-CCAE-7D29-59A7-BB7CBB030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F7B2F-ED46-1A0F-871E-3DC1EF4C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D30D-8F36-4290-9DFF-3600EA69C899}" type="datetimeFigureOut">
              <a:rPr lang="ko-KR" altLang="en-US" smtClean="0"/>
              <a:t>2022-07-31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0648A-FCE4-62FC-8C79-6CA7B683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8F804-ACD3-2C57-B01D-44E51D3D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5B51-81BF-4A4D-9C86-C6B1B8CEA7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66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9D06-C580-B468-E6E1-78D7A63F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E01A9-1024-3198-E98E-224E216DA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794F0-BF3A-DA95-B404-1584BC3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D30D-8F36-4290-9DFF-3600EA69C899}" type="datetimeFigureOut">
              <a:rPr lang="ko-KR" altLang="en-US" smtClean="0"/>
              <a:t>2022-07-31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2B558-A5B8-CFC2-23C5-ED4FD6A0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2C2A4-440B-AC97-BAEC-AE4F1E2D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5B51-81BF-4A4D-9C86-C6B1B8CEA7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56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4A101-757F-4881-84D1-8C9AD62A2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C96E5-A7C1-C349-ED98-206E420B9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FC54-2996-48EE-FE95-C02F3F35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D30D-8F36-4290-9DFF-3600EA69C899}" type="datetimeFigureOut">
              <a:rPr lang="ko-KR" altLang="en-US" smtClean="0"/>
              <a:t>2022-07-31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C6BE6-FD20-0C23-E010-1111EEAF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5C16B-4FFA-0A6C-054D-63131F7F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5B51-81BF-4A4D-9C86-C6B1B8CEA7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49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C410-362F-00D4-6FEA-15456F68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BD96B-BFD7-FEDF-71C1-FA0DA167E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1EE1B-717D-83FB-72B3-95CBAB65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D30D-8F36-4290-9DFF-3600EA69C899}" type="datetimeFigureOut">
              <a:rPr lang="ko-KR" altLang="en-US" smtClean="0"/>
              <a:t>2022-07-31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B9954-70F8-5A94-C061-BD162C29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E0CF1-6212-09D5-861F-15459E8F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5B51-81BF-4A4D-9C86-C6B1B8CEA7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68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DED0-36C1-EF6D-9D3F-6D2B60D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DC9C5-B5B9-4923-750E-9C3E7277A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33B34-1D02-B3C0-C456-AF7D9245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D30D-8F36-4290-9DFF-3600EA69C899}" type="datetimeFigureOut">
              <a:rPr lang="ko-KR" altLang="en-US" smtClean="0"/>
              <a:t>2022-07-31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6BC80-34B0-2387-7A26-642668A7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981B0-5A57-8924-D8F3-52861934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5B51-81BF-4A4D-9C86-C6B1B8CEA7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81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B745-8EBD-D4A0-5BD2-50D0C46A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65F0-B720-A4BA-B4C7-FF83F4640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939B3-1F8F-5C4B-FF04-A6FCE1590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E14BE-6B79-9D99-689A-23C91AB5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D30D-8F36-4290-9DFF-3600EA69C899}" type="datetimeFigureOut">
              <a:rPr lang="ko-KR" altLang="en-US" smtClean="0"/>
              <a:t>2022-07-31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C2262-8351-C1EF-4884-95717B28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13E0A-3464-F8D7-09AF-EEBCFF77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5B51-81BF-4A4D-9C86-C6B1B8CEA7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65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B3A4-0D25-9EF7-85DF-2567E941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F5B21-D8B8-0346-4617-FEC0DC0D2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F68B7-B5AB-25D1-5558-47E2A11E3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08137-A061-06A8-173A-071B3644A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7E0384-28CC-3540-6B99-4562AA28D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C626F-92EB-ADB1-B3A9-D5EDEB5C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D30D-8F36-4290-9DFF-3600EA69C899}" type="datetimeFigureOut">
              <a:rPr lang="ko-KR" altLang="en-US" smtClean="0"/>
              <a:t>2022-07-31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3FE22-5358-3326-4A3A-56283DDA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32417-108D-FDF7-FAE9-A018C68A7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5B51-81BF-4A4D-9C86-C6B1B8CEA7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4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9170-09FF-4DB5-201F-03B8AAAF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C6C6E-F755-FA9A-63FC-FCFBF245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D30D-8F36-4290-9DFF-3600EA69C899}" type="datetimeFigureOut">
              <a:rPr lang="ko-KR" altLang="en-US" smtClean="0"/>
              <a:t>2022-07-31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5A7A0-233E-3A02-8329-0E963EFF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122FB-46C0-DFDB-C53C-C187A71F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5B51-81BF-4A4D-9C86-C6B1B8CEA7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51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74132E-E594-543E-C137-B1FADBDB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D30D-8F36-4290-9DFF-3600EA69C899}" type="datetimeFigureOut">
              <a:rPr lang="ko-KR" altLang="en-US" smtClean="0"/>
              <a:t>2022-07-31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EC707-0E15-B3BF-1541-E011BFDC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62117-21F3-9923-FE04-21C57A89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5B51-81BF-4A4D-9C86-C6B1B8CEA7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9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D4D3-D1C7-7804-94C3-1DA1EC37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D6C18-5884-AF85-43A5-86534CCC3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E95B1-A2FE-CCE7-2254-1FD6E73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5A33B-BA91-ECC8-490B-4ABDCBE7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D30D-8F36-4290-9DFF-3600EA69C899}" type="datetimeFigureOut">
              <a:rPr lang="ko-KR" altLang="en-US" smtClean="0"/>
              <a:t>2022-07-31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BB023-6D24-DF89-8D4F-DE6CBD96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FC713-D32A-BAF9-4930-368265B5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5B51-81BF-4A4D-9C86-C6B1B8CEA7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0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0611-0211-26AB-0738-9EF331D8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52FC2-FDA3-AF4D-4878-76570186D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DB1C2-EAD5-8B34-2013-11A846A73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E480B-4B7B-904F-9E7F-BE2AAD08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D30D-8F36-4290-9DFF-3600EA69C899}" type="datetimeFigureOut">
              <a:rPr lang="ko-KR" altLang="en-US" smtClean="0"/>
              <a:t>2022-07-31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50895-EF5F-C044-9A0A-E5AB62A5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C2B31-DAFB-4AAC-1ABC-F4A78DFB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5B51-81BF-4A4D-9C86-C6B1B8CEA7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10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213DBC-D8E6-EB8B-3419-BE9C39AA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9546F-E657-FF32-D5FF-DF99A9313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F3558-2E94-CA4C-E259-D631186EF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D30D-8F36-4290-9DFF-3600EA69C899}" type="datetimeFigureOut">
              <a:rPr lang="ko-KR" altLang="en-US" smtClean="0"/>
              <a:t>2022-07-31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4EF55-C200-77BD-705D-644FC9A77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DEC02-1FE5-B3DD-A13C-26943C019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A5B51-81BF-4A4D-9C86-C6B1B8CEA7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033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F22A2708-7606-559F-10C1-A092D4A48F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3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A5CE6FE0-3FF1-F1C3-A41E-241EA56B6A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31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D8BE3CAF-7998-8F16-7600-83D02BDAB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1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1EB64F04-B032-862C-0223-E0E8FE7EC4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6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B3D0A4A0-810A-7D81-80AC-26B2936125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89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A8E3C715-5AFE-D776-44A8-51A870B5A5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1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A0213B90-37A7-2968-4F7F-D0C673BC67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DC379696-D02D-8E2E-BDC1-0F1D9F1094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28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11AE17AD-2FD5-10C6-44FB-E716D2DBE3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62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7B5F5DBB-55BA-062D-58A1-76B551B4BB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88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2268D943-624B-A5E3-F403-0417313DB6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7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E9F479A5-56C9-3153-524A-78FC612A68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19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813FCA3A-8AA6-80D3-8314-D60E55DE5A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60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C71AFE43-9884-2F32-9487-A3EA5706B3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07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0D8F9352-8271-5450-87AE-D10E8C770F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65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6BFC020E-908E-D9E6-00EE-BA6BAD8DC9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55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1DB653C1-3754-DE5C-CDE8-9A64682F86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10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">
            <a:extLst>
              <a:ext uri="{FF2B5EF4-FFF2-40B4-BE49-F238E27FC236}">
                <a16:creationId xmlns:a16="http://schemas.microsoft.com/office/drawing/2014/main" id="{9331C6AC-A176-EE92-E4E6-8D430A8414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09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">
            <a:extLst>
              <a:ext uri="{FF2B5EF4-FFF2-40B4-BE49-F238E27FC236}">
                <a16:creationId xmlns:a16="http://schemas.microsoft.com/office/drawing/2014/main" id="{37D84E30-9AAF-62A1-FAE2-C93C880F28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45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">
            <a:extLst>
              <a:ext uri="{FF2B5EF4-FFF2-40B4-BE49-F238E27FC236}">
                <a16:creationId xmlns:a16="http://schemas.microsoft.com/office/drawing/2014/main" id="{3C86EF2C-6B1B-C8E5-F92E-8A53004C77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50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">
            <a:extLst>
              <a:ext uri="{FF2B5EF4-FFF2-40B4-BE49-F238E27FC236}">
                <a16:creationId xmlns:a16="http://schemas.microsoft.com/office/drawing/2014/main" id="{7AA482CF-29CC-F432-8823-745D56D04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13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">
            <a:extLst>
              <a:ext uri="{FF2B5EF4-FFF2-40B4-BE49-F238E27FC236}">
                <a16:creationId xmlns:a16="http://schemas.microsoft.com/office/drawing/2014/main" id="{A17BF66D-31DC-46FF-B829-AF763C81D7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F402CA3E-9A7E-9142-70D2-44F9E320F8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22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">
            <a:extLst>
              <a:ext uri="{FF2B5EF4-FFF2-40B4-BE49-F238E27FC236}">
                <a16:creationId xmlns:a16="http://schemas.microsoft.com/office/drawing/2014/main" id="{6746D4D9-5DCA-B9C2-552E-AD14F1AE2A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79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">
            <a:extLst>
              <a:ext uri="{FF2B5EF4-FFF2-40B4-BE49-F238E27FC236}">
                <a16:creationId xmlns:a16="http://schemas.microsoft.com/office/drawing/2014/main" id="{DB21D270-0EF2-B2E6-3B34-5A73B4F11B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10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">
            <a:extLst>
              <a:ext uri="{FF2B5EF4-FFF2-40B4-BE49-F238E27FC236}">
                <a16:creationId xmlns:a16="http://schemas.microsoft.com/office/drawing/2014/main" id="{B3764CC7-CE82-49BA-5F49-1331E283E9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92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">
            <a:extLst>
              <a:ext uri="{FF2B5EF4-FFF2-40B4-BE49-F238E27FC236}">
                <a16:creationId xmlns:a16="http://schemas.microsoft.com/office/drawing/2014/main" id="{77832870-EAF3-FEEE-39E1-0CB15FDD2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41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">
            <a:extLst>
              <a:ext uri="{FF2B5EF4-FFF2-40B4-BE49-F238E27FC236}">
                <a16:creationId xmlns:a16="http://schemas.microsoft.com/office/drawing/2014/main" id="{1C3AB9F2-DA7D-BBE1-2202-D426190B9F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29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">
            <a:extLst>
              <a:ext uri="{FF2B5EF4-FFF2-40B4-BE49-F238E27FC236}">
                <a16:creationId xmlns:a16="http://schemas.microsoft.com/office/drawing/2014/main" id="{36768A9D-ECA5-DBB4-5AA0-0E4898B426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8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F415CCA0-DB73-1E8F-102B-D2A9CDC7DB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2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D2580F7D-111D-0A41-467B-C70D774F8A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0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82CB3A6F-F1EC-0566-22A9-CD540A5F5C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E91F167E-1229-69D7-D86D-691E95C953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5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088ADBAE-8C9F-816B-A346-F85EB8B49D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2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975E28E5-DA18-3544-CF3B-8F4DAF44F9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78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2022-07-30T23:12:36Z</dcterms:created>
  <dcterms:modified xsi:type="dcterms:W3CDTF">2022-07-30T23:12:43Z</dcterms:modified>
</cp:coreProperties>
</file>