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438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57AB-7908-851C-C77F-5D149288D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4072D-61EC-ADA3-3F44-E8A85551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EBCC-D3CB-0A09-EEBB-5FE2CA91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7A44-4D65-4E20-EBEF-E33BE309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CE66-FA42-B0E8-CBB3-28CAC2C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7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2FE8-836F-FF34-7BA2-94864169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C4978-4656-3E51-CC5D-AC0F1997F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8777-78D5-D8F8-39C3-2EB907B7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529-7395-411D-FD02-D0D699F3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9EB93-B51D-25D3-23C0-F4A6197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33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1C454-FF5D-7262-5366-28045535E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85AA2-FF75-2A39-B684-6C55B7C9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0BAE-E48B-EFDB-DF64-611D6A78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A402-E5C9-07FA-10A0-FC556021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F8E0-2CFB-33F2-541A-0DC9518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9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0D2B-8BE8-64D8-1A66-6CD5FAED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D897-B1C4-7D43-BC78-FA1F1BCB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8CBF-2798-4A2E-A2F7-8E2E79B7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FF557-41EE-F231-4B48-FDC87837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5CC2-E19E-E8A2-8265-5B19030D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5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AF4B-49B8-EA0B-71B3-07593063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CD95-77EA-9223-E8BD-44DC05B9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5EBE8-9F38-7778-3123-FCCBCD3E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6A23-F422-0C49-FDB1-CC9E8105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5B900-9AFD-958D-CA58-1DF96F0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5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B1A1-6E02-441D-D633-36355646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6D62-CAA9-BAF1-BCFE-B8D1AF2E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FCB24-8DED-23C1-F6AD-B2B90C30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A66EF-7A97-35D8-B6C4-8B8A8E46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02BD3-659B-3760-4730-6FCAD4A9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A40B4-5E5A-326D-C8AD-B2CB91E0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9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7F49-CFB0-548A-C3DE-D570A107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597EA-9DEA-D9FF-2BD5-B3DC7623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577C5-8F01-0BBE-BE28-82A0B4F0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8F728-0886-69B5-0AEE-D687523DB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CB1560-C2EA-65A1-A38C-EE0977885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05F67-89EB-58D2-FA9F-0E36B353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BFABE-3BD7-B65E-C67A-E2B8E51C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F47D4-59F1-8CA5-6CC2-F0158944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0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4524-14B4-2510-501E-43ECBCD5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FD554-7F5D-B722-02C1-41D4404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B6D5F-88B8-5154-C174-7F444F1A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49AAF-E67E-8DE1-3D32-471231EF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37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FFC15-1243-EBE9-3495-CABC5F8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E9DE1-3A40-01CE-5EEB-C0D8BF64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CAB4C-C53E-43F0-1849-6201E240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9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1B59-1860-8BCA-244F-5B50897D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4EE57-AABC-7CEC-5DB8-C41CE85C5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C5D99-2407-3BDD-0623-12346667F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F50E5-401D-77F8-417B-420869E0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463BD-B27C-EA2B-3751-0102ABB5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93FA-3CCE-DA28-EB86-7F42D106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20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6FA7-E73E-E5B3-DF6D-FD1835D7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DE68E-15DA-D4C2-34DB-E7BFEE949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ACA3-852C-FC21-7D27-3AB76650F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602F-BB29-E152-F387-3DB3979C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AA99C-FD0D-2826-4E03-25696717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B3485-B62C-6149-72C4-7A811EB0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5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5C868-4D82-C4D9-504A-3DA8F1BF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5A573-A48E-EDCF-EB30-A759346B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C6FA3-9106-EA6C-F2A9-0C5450E8C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275E-FA10-4E39-B150-D5872D8CB2C7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DC2EE-82C4-0861-FF02-C6B166035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96C82-6835-5FD9-25A2-961DF080A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73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03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EB791C-44EF-5454-165B-ECFDA9FF1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1C2284-01E0-C0F9-2053-2D7715F13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20476E-52B2-3BA5-C666-F4CA424A9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17B235-BF4B-81A5-3174-758A089A1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64391A-3120-0616-9154-231884651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A23F7D-D332-C60E-63CF-F1FB60C87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1A2E38-2F11-14C1-31FD-CB0528122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B6CD4E-8554-A86C-FB30-54A44D3F7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2AC6A9-7394-54E5-26CA-5F681BBA3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DEB46E-076C-4086-480B-2F24E2BE8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65528F9-1A8F-0490-51F5-E0A43CBFA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465E5C-C83C-4335-303B-0D1A54DAF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5E44263-02B5-ECA8-E54A-6F093A330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837EB28-5E30-17D0-8210-28B4C772D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599E953-09E8-E0C5-4300-9F18891FE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169B027-A95A-37CA-FFA9-0EC0D7354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0163F10-773A-7F7C-ED05-F08DABD14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7F7DC5-8F62-87F3-B46D-F0CE5E4C6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B007ABE-FD98-F09B-0E08-739DBB524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8718DC8-20F2-4E2C-9B44-A531850C3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CA81E21-FCF1-2265-5091-D59ECC8B2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81F827D-5677-4DEE-B30E-83A735EC6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E938C60-C220-A4A0-FE9D-669FF6C0E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86710BF-F4F2-769B-1D64-C9B560186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2440033-AB73-E047-4C2B-C479AB841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05E4441-D9A2-8AB9-8AC2-768F01AC5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E87AF847-7B61-8397-3D10-C13ED8E5A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607A7B30-9DB0-1111-A0BE-7B7D70BA2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760CAD30-E0DF-B59F-AEA7-1B7FF431A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DF1A6EF1-4582-E457-DBBA-F76918AB4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F8F29EE-3766-E1CD-7E29-E22DB183C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C8FB8092-335C-FA39-1D0C-4A87138A6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44D4F7D-8F0F-C7D3-C0C1-C1E57C07C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4D1333A-3B80-FB0B-A9D0-7D4EEF3D8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CFDC25F-6397-D085-A5B9-C44650AD4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8BEACF5-1912-64BC-C7CD-0C7B35538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88" name="Rounded Rectangle 23">
            <a:extLst>
              <a:ext uri="{FF2B5EF4-FFF2-40B4-BE49-F238E27FC236}">
                <a16:creationId xmlns:a16="http://schemas.microsoft.com/office/drawing/2014/main" id="{E5595F60-6CDD-4E2C-81FD-46D80D0A59B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89" name="Rounded Rectangle 23">
            <a:extLst>
              <a:ext uri="{FF2B5EF4-FFF2-40B4-BE49-F238E27FC236}">
                <a16:creationId xmlns:a16="http://schemas.microsoft.com/office/drawing/2014/main" id="{E89DE9BC-379B-38BB-3B4B-69674D06DBCF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WORD HERE</a:t>
            </a:r>
            <a:endParaRPr lang="en-US" b="1" dirty="0"/>
          </a:p>
        </p:txBody>
      </p:sp>
      <p:sp>
        <p:nvSpPr>
          <p:cNvPr id="4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4EA2256-F306-3291-8A5E-655639192D3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182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EB791C-44EF-5454-165B-ECFDA9FF1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1C2284-01E0-C0F9-2053-2D7715F13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20476E-52B2-3BA5-C666-F4CA424A9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17B235-BF4B-81A5-3174-758A089A1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64391A-3120-0616-9154-231884651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A23F7D-D332-C60E-63CF-F1FB60C87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1A2E38-2F11-14C1-31FD-CB0528122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B6CD4E-8554-A86C-FB30-54A44D3F7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2AC6A9-7394-54E5-26CA-5F681BBA3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DEB46E-076C-4086-480B-2F24E2BE8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65528F9-1A8F-0490-51F5-E0A43CBFA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465E5C-C83C-4335-303B-0D1A54DAF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5E44263-02B5-ECA8-E54A-6F093A330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837EB28-5E30-17D0-8210-28B4C772D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599E953-09E8-E0C5-4300-9F18891FE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169B027-A95A-37CA-FFA9-0EC0D7354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0163F10-773A-7F7C-ED05-F08DABD14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7F7DC5-8F62-87F3-B46D-F0CE5E4C6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B007ABE-FD98-F09B-0E08-739DBB524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8718DC8-20F2-4E2C-9B44-A531850C3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CA81E21-FCF1-2265-5091-D59ECC8B2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81F827D-5677-4DEE-B30E-83A735EC6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E938C60-C220-A4A0-FE9D-669FF6C0E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86710BF-F4F2-769B-1D64-C9B560186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2440033-AB73-E047-4C2B-C479AB841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05E4441-D9A2-8AB9-8AC2-768F01AC5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E87AF847-7B61-8397-3D10-C13ED8E5A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607A7B30-9DB0-1111-A0BE-7B7D70BA2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760CAD30-E0DF-B59F-AEA7-1B7FF431A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DF1A6EF1-4582-E457-DBBA-F76918AB4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F8F29EE-3766-E1CD-7E29-E22DB183C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C8FB8092-335C-FA39-1D0C-4A87138A6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44D4F7D-8F0F-C7D3-C0C1-C1E57C07C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4D1333A-3B80-FB0B-A9D0-7D4EEF3D8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CFDC25F-6397-D085-A5B9-C44650AD4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8BEACF5-1912-64BC-C7CD-0C7B35538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88" name="Rounded Rectangle 23">
            <a:extLst>
              <a:ext uri="{FF2B5EF4-FFF2-40B4-BE49-F238E27FC236}">
                <a16:creationId xmlns:a16="http://schemas.microsoft.com/office/drawing/2014/main" id="{E5595F60-6CDD-4E2C-81FD-46D80D0A59B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89" name="Rounded Rectangle 23">
            <a:extLst>
              <a:ext uri="{FF2B5EF4-FFF2-40B4-BE49-F238E27FC236}">
                <a16:creationId xmlns:a16="http://schemas.microsoft.com/office/drawing/2014/main" id="{E89DE9BC-379B-38BB-3B4B-69674D06DBCF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WORD HERE</a:t>
            </a:r>
            <a:endParaRPr lang="en-US" b="1" dirty="0"/>
          </a:p>
        </p:txBody>
      </p:sp>
      <p:sp>
        <p:nvSpPr>
          <p:cNvPr id="4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4EA2256-F306-3291-8A5E-655639192D3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061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EB791C-44EF-5454-165B-ECFDA9FF1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1C2284-01E0-C0F9-2053-2D7715F13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20476E-52B2-3BA5-C666-F4CA424A9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17B235-BF4B-81A5-3174-758A089A1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64391A-3120-0616-9154-231884651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A23F7D-D332-C60E-63CF-F1FB60C87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1A2E38-2F11-14C1-31FD-CB0528122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B6CD4E-8554-A86C-FB30-54A44D3F7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2AC6A9-7394-54E5-26CA-5F681BBA3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DEB46E-076C-4086-480B-2F24E2BE8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65528F9-1A8F-0490-51F5-E0A43CBFA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465E5C-C83C-4335-303B-0D1A54DAF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5E44263-02B5-ECA8-E54A-6F093A330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837EB28-5E30-17D0-8210-28B4C772D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599E953-09E8-E0C5-4300-9F18891FE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169B027-A95A-37CA-FFA9-0EC0D7354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0163F10-773A-7F7C-ED05-F08DABD14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7F7DC5-8F62-87F3-B46D-F0CE5E4C6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B007ABE-FD98-F09B-0E08-739DBB524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8718DC8-20F2-4E2C-9B44-A531850C3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CA81E21-FCF1-2265-5091-D59ECC8B2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81F827D-5677-4DEE-B30E-83A735EC6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E938C60-C220-A4A0-FE9D-669FF6C0E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86710BF-F4F2-769B-1D64-C9B560186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2440033-AB73-E047-4C2B-C479AB841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05E4441-D9A2-8AB9-8AC2-768F01AC5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E87AF847-7B61-8397-3D10-C13ED8E5A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607A7B30-9DB0-1111-A0BE-7B7D70BA2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760CAD30-E0DF-B59F-AEA7-1B7FF431A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DF1A6EF1-4582-E457-DBBA-F76918AB4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F8F29EE-3766-E1CD-7E29-E22DB183C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C8FB8092-335C-FA39-1D0C-4A87138A6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44D4F7D-8F0F-C7D3-C0C1-C1E57C07C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4D1333A-3B80-FB0B-A9D0-7D4EEF3D8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CFDC25F-6397-D085-A5B9-C44650AD4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8BEACF5-1912-64BC-C7CD-0C7B35538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88" name="Rounded Rectangle 23">
            <a:extLst>
              <a:ext uri="{FF2B5EF4-FFF2-40B4-BE49-F238E27FC236}">
                <a16:creationId xmlns:a16="http://schemas.microsoft.com/office/drawing/2014/main" id="{E5595F60-6CDD-4E2C-81FD-46D80D0A59B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89" name="Rounded Rectangle 23">
            <a:extLst>
              <a:ext uri="{FF2B5EF4-FFF2-40B4-BE49-F238E27FC236}">
                <a16:creationId xmlns:a16="http://schemas.microsoft.com/office/drawing/2014/main" id="{E89DE9BC-379B-38BB-3B4B-69674D06DBCF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WORD HERE</a:t>
            </a:r>
            <a:endParaRPr lang="en-US" b="1" dirty="0"/>
          </a:p>
        </p:txBody>
      </p:sp>
      <p:sp>
        <p:nvSpPr>
          <p:cNvPr id="4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4EA2256-F306-3291-8A5E-655639192D3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795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EB791C-44EF-5454-165B-ECFDA9FF1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1C2284-01E0-C0F9-2053-2D7715F13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20476E-52B2-3BA5-C666-F4CA424A9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17B235-BF4B-81A5-3174-758A089A1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64391A-3120-0616-9154-231884651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A23F7D-D332-C60E-63CF-F1FB60C87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1A2E38-2F11-14C1-31FD-CB0528122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B6CD4E-8554-A86C-FB30-54A44D3F7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2AC6A9-7394-54E5-26CA-5F681BBA3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DEB46E-076C-4086-480B-2F24E2BE8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65528F9-1A8F-0490-51F5-E0A43CBFA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465E5C-C83C-4335-303B-0D1A54DAF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5E44263-02B5-ECA8-E54A-6F093A330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837EB28-5E30-17D0-8210-28B4C772D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599E953-09E8-E0C5-4300-9F18891FE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169B027-A95A-37CA-FFA9-0EC0D7354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0163F10-773A-7F7C-ED05-F08DABD14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7F7DC5-8F62-87F3-B46D-F0CE5E4C6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B007ABE-FD98-F09B-0E08-739DBB524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8718DC8-20F2-4E2C-9B44-A531850C3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CA81E21-FCF1-2265-5091-D59ECC8B2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81F827D-5677-4DEE-B30E-83A735EC6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E938C60-C220-A4A0-FE9D-669FF6C0E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86710BF-F4F2-769B-1D64-C9B560186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2440033-AB73-E047-4C2B-C479AB841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05E4441-D9A2-8AB9-8AC2-768F01AC5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E87AF847-7B61-8397-3D10-C13ED8E5A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607A7B30-9DB0-1111-A0BE-7B7D70BA2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760CAD30-E0DF-B59F-AEA7-1B7FF431A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DF1A6EF1-4582-E457-DBBA-F76918AB4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F8F29EE-3766-E1CD-7E29-E22DB183C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C8FB8092-335C-FA39-1D0C-4A87138A6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44D4F7D-8F0F-C7D3-C0C1-C1E57C07C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4D1333A-3B80-FB0B-A9D0-7D4EEF3D8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CFDC25F-6397-D085-A5B9-C44650AD4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8BEACF5-1912-64BC-C7CD-0C7B35538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88" name="Rounded Rectangle 23">
            <a:extLst>
              <a:ext uri="{FF2B5EF4-FFF2-40B4-BE49-F238E27FC236}">
                <a16:creationId xmlns:a16="http://schemas.microsoft.com/office/drawing/2014/main" id="{E5595F60-6CDD-4E2C-81FD-46D80D0A59B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89" name="Rounded Rectangle 23">
            <a:extLst>
              <a:ext uri="{FF2B5EF4-FFF2-40B4-BE49-F238E27FC236}">
                <a16:creationId xmlns:a16="http://schemas.microsoft.com/office/drawing/2014/main" id="{E89DE9BC-379B-38BB-3B4B-69674D06DBCF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WORD HERE</a:t>
            </a:r>
            <a:endParaRPr lang="en-US" b="1" dirty="0"/>
          </a:p>
        </p:txBody>
      </p:sp>
      <p:sp>
        <p:nvSpPr>
          <p:cNvPr id="4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4EA2256-F306-3291-8A5E-655639192D3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491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EB791C-44EF-5454-165B-ECFDA9FF1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1C2284-01E0-C0F9-2053-2D7715F13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20476E-52B2-3BA5-C666-F4CA424A9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17B235-BF4B-81A5-3174-758A089A1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64391A-3120-0616-9154-231884651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A23F7D-D332-C60E-63CF-F1FB60C87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1A2E38-2F11-14C1-31FD-CB0528122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B6CD4E-8554-A86C-FB30-54A44D3F7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2AC6A9-7394-54E5-26CA-5F681BBA3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DEB46E-076C-4086-480B-2F24E2BE8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65528F9-1A8F-0490-51F5-E0A43CBFA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465E5C-C83C-4335-303B-0D1A54DAF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5E44263-02B5-ECA8-E54A-6F093A330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837EB28-5E30-17D0-8210-28B4C772D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599E953-09E8-E0C5-4300-9F18891FE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169B027-A95A-37CA-FFA9-0EC0D7354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0163F10-773A-7F7C-ED05-F08DABD14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7F7DC5-8F62-87F3-B46D-F0CE5E4C6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B007ABE-FD98-F09B-0E08-739DBB524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8718DC8-20F2-4E2C-9B44-A531850C3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CA81E21-FCF1-2265-5091-D59ECC8B2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81F827D-5677-4DEE-B30E-83A735EC6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E938C60-C220-A4A0-FE9D-669FF6C0E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86710BF-F4F2-769B-1D64-C9B560186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2440033-AB73-E047-4C2B-C479AB841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05E4441-D9A2-8AB9-8AC2-768F01AC5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E87AF847-7B61-8397-3D10-C13ED8E5A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607A7B30-9DB0-1111-A0BE-7B7D70BA2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760CAD30-E0DF-B59F-AEA7-1B7FF431A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DF1A6EF1-4582-E457-DBBA-F76918AB4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F8F29EE-3766-E1CD-7E29-E22DB183C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C8FB8092-335C-FA39-1D0C-4A87138A6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44D4F7D-8F0F-C7D3-C0C1-C1E57C07C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4D1333A-3B80-FB0B-A9D0-7D4EEF3D8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CFDC25F-6397-D085-A5B9-C44650AD4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8BEACF5-1912-64BC-C7CD-0C7B35538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88" name="Rounded Rectangle 23">
            <a:extLst>
              <a:ext uri="{FF2B5EF4-FFF2-40B4-BE49-F238E27FC236}">
                <a16:creationId xmlns:a16="http://schemas.microsoft.com/office/drawing/2014/main" id="{E5595F60-6CDD-4E2C-81FD-46D80D0A59B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89" name="Rounded Rectangle 23">
            <a:extLst>
              <a:ext uri="{FF2B5EF4-FFF2-40B4-BE49-F238E27FC236}">
                <a16:creationId xmlns:a16="http://schemas.microsoft.com/office/drawing/2014/main" id="{E89DE9BC-379B-38BB-3B4B-69674D06DBCF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WORD HERE</a:t>
            </a:r>
            <a:endParaRPr lang="en-US" b="1" dirty="0"/>
          </a:p>
        </p:txBody>
      </p:sp>
      <p:sp>
        <p:nvSpPr>
          <p:cNvPr id="4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4EA2256-F306-3291-8A5E-655639192D3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795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EB791C-44EF-5454-165B-ECFDA9FF1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1C2284-01E0-C0F9-2053-2D7715F13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20476E-52B2-3BA5-C666-F4CA424A9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17B235-BF4B-81A5-3174-758A089A1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64391A-3120-0616-9154-231884651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A23F7D-D332-C60E-63CF-F1FB60C87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1A2E38-2F11-14C1-31FD-CB0528122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B6CD4E-8554-A86C-FB30-54A44D3F7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2AC6A9-7394-54E5-26CA-5F681BBA3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DEB46E-076C-4086-480B-2F24E2BE8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65528F9-1A8F-0490-51F5-E0A43CBFA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465E5C-C83C-4335-303B-0D1A54DAF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5E44263-02B5-ECA8-E54A-6F093A330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837EB28-5E30-17D0-8210-28B4C772D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599E953-09E8-E0C5-4300-9F18891FE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169B027-A95A-37CA-FFA9-0EC0D7354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0163F10-773A-7F7C-ED05-F08DABD14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7F7DC5-8F62-87F3-B46D-F0CE5E4C6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B007ABE-FD98-F09B-0E08-739DBB524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8718DC8-20F2-4E2C-9B44-A531850C3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CA81E21-FCF1-2265-5091-D59ECC8B2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81F827D-5677-4DEE-B30E-83A735EC6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E938C60-C220-A4A0-FE9D-669FF6C0E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86710BF-F4F2-769B-1D64-C9B560186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2440033-AB73-E047-4C2B-C479AB841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05E4441-D9A2-8AB9-8AC2-768F01AC5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E87AF847-7B61-8397-3D10-C13ED8E5A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607A7B30-9DB0-1111-A0BE-7B7D70BA2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760CAD30-E0DF-B59F-AEA7-1B7FF431A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DF1A6EF1-4582-E457-DBBA-F76918AB4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F8F29EE-3766-E1CD-7E29-E22DB183C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C8FB8092-335C-FA39-1D0C-4A87138A6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44D4F7D-8F0F-C7D3-C0C1-C1E57C07C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4D1333A-3B80-FB0B-A9D0-7D4EEF3D8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CFDC25F-6397-D085-A5B9-C44650AD4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8BEACF5-1912-64BC-C7CD-0C7B35538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88" name="Rounded Rectangle 23">
            <a:extLst>
              <a:ext uri="{FF2B5EF4-FFF2-40B4-BE49-F238E27FC236}">
                <a16:creationId xmlns:a16="http://schemas.microsoft.com/office/drawing/2014/main" id="{E5595F60-6CDD-4E2C-81FD-46D80D0A59B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89" name="Rounded Rectangle 23">
            <a:extLst>
              <a:ext uri="{FF2B5EF4-FFF2-40B4-BE49-F238E27FC236}">
                <a16:creationId xmlns:a16="http://schemas.microsoft.com/office/drawing/2014/main" id="{E89DE9BC-379B-38BB-3B4B-69674D06DBCF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WORD HERE</a:t>
            </a:r>
            <a:endParaRPr lang="en-US" b="1" dirty="0"/>
          </a:p>
        </p:txBody>
      </p:sp>
      <p:sp>
        <p:nvSpPr>
          <p:cNvPr id="4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4EA2256-F306-3291-8A5E-655639192D3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046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EB791C-44EF-5454-165B-ECFDA9FF1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1C2284-01E0-C0F9-2053-2D7715F13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20476E-52B2-3BA5-C666-F4CA424A9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17B235-BF4B-81A5-3174-758A089A1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64391A-3120-0616-9154-231884651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A23F7D-D332-C60E-63CF-F1FB60C87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1A2E38-2F11-14C1-31FD-CB0528122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B6CD4E-8554-A86C-FB30-54A44D3F7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2AC6A9-7394-54E5-26CA-5F681BBA3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DEB46E-076C-4086-480B-2F24E2BE8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65528F9-1A8F-0490-51F5-E0A43CBFA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465E5C-C83C-4335-303B-0D1A54DAF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5E44263-02B5-ECA8-E54A-6F093A330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837EB28-5E30-17D0-8210-28B4C772D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599E953-09E8-E0C5-4300-9F18891FE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169B027-A95A-37CA-FFA9-0EC0D7354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0163F10-773A-7F7C-ED05-F08DABD14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7F7DC5-8F62-87F3-B46D-F0CE5E4C6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B007ABE-FD98-F09B-0E08-739DBB524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8718DC8-20F2-4E2C-9B44-A531850C3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CA81E21-FCF1-2265-5091-D59ECC8B2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81F827D-5677-4DEE-B30E-83A735EC6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E938C60-C220-A4A0-FE9D-669FF6C0E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86710BF-F4F2-769B-1D64-C9B560186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2440033-AB73-E047-4C2B-C479AB841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05E4441-D9A2-8AB9-8AC2-768F01AC5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E87AF847-7B61-8397-3D10-C13ED8E5A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607A7B30-9DB0-1111-A0BE-7B7D70BA2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760CAD30-E0DF-B59F-AEA7-1B7FF431A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DF1A6EF1-4582-E457-DBBA-F76918AB4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F8F29EE-3766-E1CD-7E29-E22DB183C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C8FB8092-335C-FA39-1D0C-4A87138A6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44D4F7D-8F0F-C7D3-C0C1-C1E57C07C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4D1333A-3B80-FB0B-A9D0-7D4EEF3D8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CFDC25F-6397-D085-A5B9-C44650AD4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8BEACF5-1912-64BC-C7CD-0C7B35538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88" name="Rounded Rectangle 23">
            <a:extLst>
              <a:ext uri="{FF2B5EF4-FFF2-40B4-BE49-F238E27FC236}">
                <a16:creationId xmlns:a16="http://schemas.microsoft.com/office/drawing/2014/main" id="{E5595F60-6CDD-4E2C-81FD-46D80D0A59B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89" name="Rounded Rectangle 23">
            <a:extLst>
              <a:ext uri="{FF2B5EF4-FFF2-40B4-BE49-F238E27FC236}">
                <a16:creationId xmlns:a16="http://schemas.microsoft.com/office/drawing/2014/main" id="{E89DE9BC-379B-38BB-3B4B-69674D06DBCF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WORD HERE</a:t>
            </a:r>
            <a:endParaRPr lang="en-US" b="1" dirty="0"/>
          </a:p>
        </p:txBody>
      </p:sp>
      <p:sp>
        <p:nvSpPr>
          <p:cNvPr id="4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4EA2256-F306-3291-8A5E-655639192D3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068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EB791C-44EF-5454-165B-ECFDA9FF1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1C2284-01E0-C0F9-2053-2D7715F13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20476E-52B2-3BA5-C666-F4CA424A9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17B235-BF4B-81A5-3174-758A089A1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64391A-3120-0616-9154-231884651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A23F7D-D332-C60E-63CF-F1FB60C87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1A2E38-2F11-14C1-31FD-CB0528122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B6CD4E-8554-A86C-FB30-54A44D3F7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2AC6A9-7394-54E5-26CA-5F681BBA3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DEB46E-076C-4086-480B-2F24E2BE8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65528F9-1A8F-0490-51F5-E0A43CBFA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465E5C-C83C-4335-303B-0D1A54DAF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5E44263-02B5-ECA8-E54A-6F093A330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837EB28-5E30-17D0-8210-28B4C772D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599E953-09E8-E0C5-4300-9F18891FE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169B027-A95A-37CA-FFA9-0EC0D7354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0163F10-773A-7F7C-ED05-F08DABD14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7F7DC5-8F62-87F3-B46D-F0CE5E4C6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B007ABE-FD98-F09B-0E08-739DBB524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8718DC8-20F2-4E2C-9B44-A531850C3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CA81E21-FCF1-2265-5091-D59ECC8B2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81F827D-5677-4DEE-B30E-83A735EC6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E938C60-C220-A4A0-FE9D-669FF6C0E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86710BF-F4F2-769B-1D64-C9B560186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2440033-AB73-E047-4C2B-C479AB841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05E4441-D9A2-8AB9-8AC2-768F01AC5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E87AF847-7B61-8397-3D10-C13ED8E5A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607A7B30-9DB0-1111-A0BE-7B7D70BA2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760CAD30-E0DF-B59F-AEA7-1B7FF431A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DF1A6EF1-4582-E457-DBBA-F76918AB4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F8F29EE-3766-E1CD-7E29-E22DB183C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C8FB8092-335C-FA39-1D0C-4A87138A6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44D4F7D-8F0F-C7D3-C0C1-C1E57C07C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4D1333A-3B80-FB0B-A9D0-7D4EEF3D8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CFDC25F-6397-D085-A5B9-C44650AD4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8BEACF5-1912-64BC-C7CD-0C7B35538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88" name="Rounded Rectangle 23">
            <a:extLst>
              <a:ext uri="{FF2B5EF4-FFF2-40B4-BE49-F238E27FC236}">
                <a16:creationId xmlns:a16="http://schemas.microsoft.com/office/drawing/2014/main" id="{E5595F60-6CDD-4E2C-81FD-46D80D0A59B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89" name="Rounded Rectangle 23">
            <a:extLst>
              <a:ext uri="{FF2B5EF4-FFF2-40B4-BE49-F238E27FC236}">
                <a16:creationId xmlns:a16="http://schemas.microsoft.com/office/drawing/2014/main" id="{E89DE9BC-379B-38BB-3B4B-69674D06DBCF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WORD HERE</a:t>
            </a:r>
            <a:endParaRPr lang="en-US" b="1" dirty="0"/>
          </a:p>
        </p:txBody>
      </p:sp>
      <p:sp>
        <p:nvSpPr>
          <p:cNvPr id="4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4EA2256-F306-3291-8A5E-655639192D3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597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EB791C-44EF-5454-165B-ECFDA9FF1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1C2284-01E0-C0F9-2053-2D7715F13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20476E-52B2-3BA5-C666-F4CA424A9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17B235-BF4B-81A5-3174-758A089A1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64391A-3120-0616-9154-231884651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A23F7D-D332-C60E-63CF-F1FB60C87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1A2E38-2F11-14C1-31FD-CB0528122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B6CD4E-8554-A86C-FB30-54A44D3F7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2AC6A9-7394-54E5-26CA-5F681BBA3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DEB46E-076C-4086-480B-2F24E2BE8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65528F9-1A8F-0490-51F5-E0A43CBFA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465E5C-C83C-4335-303B-0D1A54DAF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5E44263-02B5-ECA8-E54A-6F093A330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837EB28-5E30-17D0-8210-28B4C772D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599E953-09E8-E0C5-4300-9F18891FE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169B027-A95A-37CA-FFA9-0EC0D7354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0163F10-773A-7F7C-ED05-F08DABD14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7F7DC5-8F62-87F3-B46D-F0CE5E4C6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B007ABE-FD98-F09B-0E08-739DBB524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8718DC8-20F2-4E2C-9B44-A531850C3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CA81E21-FCF1-2265-5091-D59ECC8B2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81F827D-5677-4DEE-B30E-83A735EC6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E938C60-C220-A4A0-FE9D-669FF6C0E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86710BF-F4F2-769B-1D64-C9B560186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2440033-AB73-E047-4C2B-C479AB841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05E4441-D9A2-8AB9-8AC2-768F01AC5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E87AF847-7B61-8397-3D10-C13ED8E5A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607A7B30-9DB0-1111-A0BE-7B7D70BA2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760CAD30-E0DF-B59F-AEA7-1B7FF431A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DF1A6EF1-4582-E457-DBBA-F76918AB4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F8F29EE-3766-E1CD-7E29-E22DB183C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C8FB8092-335C-FA39-1D0C-4A87138A6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44D4F7D-8F0F-C7D3-C0C1-C1E57C07C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4D1333A-3B80-FB0B-A9D0-7D4EEF3D8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CFDC25F-6397-D085-A5B9-C44650AD4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8BEACF5-1912-64BC-C7CD-0C7B35538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88" name="Rounded Rectangle 23">
            <a:extLst>
              <a:ext uri="{FF2B5EF4-FFF2-40B4-BE49-F238E27FC236}">
                <a16:creationId xmlns:a16="http://schemas.microsoft.com/office/drawing/2014/main" id="{E5595F60-6CDD-4E2C-81FD-46D80D0A59B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89" name="Rounded Rectangle 23">
            <a:extLst>
              <a:ext uri="{FF2B5EF4-FFF2-40B4-BE49-F238E27FC236}">
                <a16:creationId xmlns:a16="http://schemas.microsoft.com/office/drawing/2014/main" id="{E89DE9BC-379B-38BB-3B4B-69674D06DBCF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WORD HERE</a:t>
            </a:r>
            <a:endParaRPr lang="en-US" b="1" dirty="0"/>
          </a:p>
        </p:txBody>
      </p:sp>
      <p:sp>
        <p:nvSpPr>
          <p:cNvPr id="4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4EA2256-F306-3291-8A5E-655639192D3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456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EB791C-44EF-5454-165B-ECFDA9FF1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1C2284-01E0-C0F9-2053-2D7715F13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20476E-52B2-3BA5-C666-F4CA424A9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17B235-BF4B-81A5-3174-758A089A1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64391A-3120-0616-9154-231884651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A23F7D-D332-C60E-63CF-F1FB60C87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1A2E38-2F11-14C1-31FD-CB0528122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B6CD4E-8554-A86C-FB30-54A44D3F7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2AC6A9-7394-54E5-26CA-5F681BBA3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DEB46E-076C-4086-480B-2F24E2BE8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65528F9-1A8F-0490-51F5-E0A43CBFA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465E5C-C83C-4335-303B-0D1A54DAF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5E44263-02B5-ECA8-E54A-6F093A330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837EB28-5E30-17D0-8210-28B4C772D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599E953-09E8-E0C5-4300-9F18891FE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169B027-A95A-37CA-FFA9-0EC0D7354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0163F10-773A-7F7C-ED05-F08DABD14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7F7DC5-8F62-87F3-B46D-F0CE5E4C6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B007ABE-FD98-F09B-0E08-739DBB524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8718DC8-20F2-4E2C-9B44-A531850C3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CA81E21-FCF1-2265-5091-D59ECC8B2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81F827D-5677-4DEE-B30E-83A735EC6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E938C60-C220-A4A0-FE9D-669FF6C0E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86710BF-F4F2-769B-1D64-C9B560186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2440033-AB73-E047-4C2B-C479AB841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05E4441-D9A2-8AB9-8AC2-768F01AC5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E87AF847-7B61-8397-3D10-C13ED8E5A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607A7B30-9DB0-1111-A0BE-7B7D70BA2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760CAD30-E0DF-B59F-AEA7-1B7FF431A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DF1A6EF1-4582-E457-DBBA-F76918AB4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F8F29EE-3766-E1CD-7E29-E22DB183C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C8FB8092-335C-FA39-1D0C-4A87138A6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44D4F7D-8F0F-C7D3-C0C1-C1E57C07C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4D1333A-3B80-FB0B-A9D0-7D4EEF3D8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CFDC25F-6397-D085-A5B9-C44650AD4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8BEACF5-1912-64BC-C7CD-0C7B35538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88" name="Rounded Rectangle 23">
            <a:extLst>
              <a:ext uri="{FF2B5EF4-FFF2-40B4-BE49-F238E27FC236}">
                <a16:creationId xmlns:a16="http://schemas.microsoft.com/office/drawing/2014/main" id="{E5595F60-6CDD-4E2C-81FD-46D80D0A59B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89" name="Rounded Rectangle 23">
            <a:extLst>
              <a:ext uri="{FF2B5EF4-FFF2-40B4-BE49-F238E27FC236}">
                <a16:creationId xmlns:a16="http://schemas.microsoft.com/office/drawing/2014/main" id="{E89DE9BC-379B-38BB-3B4B-69674D06DBCF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WORD HERE</a:t>
            </a:r>
            <a:endParaRPr lang="en-US" b="1" dirty="0"/>
          </a:p>
        </p:txBody>
      </p:sp>
      <p:sp>
        <p:nvSpPr>
          <p:cNvPr id="4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4EA2256-F306-3291-8A5E-655639192D3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68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2022-09-15T07:16:38Z</dcterms:created>
  <dcterms:modified xsi:type="dcterms:W3CDTF">2024-09-05T15:41:58Z</dcterms:modified>
</cp:coreProperties>
</file>