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sldIdLst>
    <p:sldId id="259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62" d="100"/>
          <a:sy n="62" d="100"/>
        </p:scale>
        <p:origin x="1746" y="11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6B57AB-7908-851C-C77F-5D149288D0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64072D-61EC-ADA3-3F44-E8A8555143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ko-KR"/>
              <a:t>Click to edit Master subtitle style</a:t>
            </a:r>
            <a:endParaRPr lang="ko-KR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B2EBCC-D3CB-0A09-EEBB-5FE2CA9146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6275E-FA10-4E39-B150-D5872D8CB2C7}" type="datetimeFigureOut">
              <a:rPr lang="ko-KR" altLang="en-US" smtClean="0"/>
              <a:t>2024-08-25</a:t>
            </a:fld>
            <a:endParaRPr lang="ko-KR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9E7A44-4D65-4E20-EBEF-E33BE3094B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6CCE66-FA42-B0E8-CBB3-28CAC2CF9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900B0-75A9-4F89-9E75-EB7ECA8937B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347039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F32FE8-836F-FF34-7BA2-948641697A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4DC4978-4656-3E51-CC5D-AC0F1997F7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2E8777-78D5-D8F8-39C3-2EB907B75E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6275E-FA10-4E39-B150-D5872D8CB2C7}" type="datetimeFigureOut">
              <a:rPr lang="ko-KR" altLang="en-US" smtClean="0"/>
              <a:t>2024-08-25</a:t>
            </a:fld>
            <a:endParaRPr lang="ko-KR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C29529-7395-411D-FD02-D0D699F32C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29EB93-B51D-25D3-23C0-F4A619787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900B0-75A9-4F89-9E75-EB7ECA8937B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853346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C81C454-FF5D-7262-5366-28045535EBC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2E85AA2-FF75-2A39-B684-6C55B7C9BB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2E0BAE-E48B-EFDB-DF64-611D6A784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6275E-FA10-4E39-B150-D5872D8CB2C7}" type="datetimeFigureOut">
              <a:rPr lang="ko-KR" altLang="en-US" smtClean="0"/>
              <a:t>2024-08-25</a:t>
            </a:fld>
            <a:endParaRPr lang="ko-KR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97A402-E5C9-07FA-10A0-FC5560211E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5EF8E0-2CFB-33F2-541A-0DC951861D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900B0-75A9-4F89-9E75-EB7ECA8937B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879270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7F0D2B-8BE8-64D8-1A66-6CD5FAEDE0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5CD897-B1C4-7D43-BC78-FA1F1BCBF9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CC8CBF-2798-4A2E-A2F7-8E2E79B755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6275E-FA10-4E39-B150-D5872D8CB2C7}" type="datetimeFigureOut">
              <a:rPr lang="ko-KR" altLang="en-US" smtClean="0"/>
              <a:t>2024-08-25</a:t>
            </a:fld>
            <a:endParaRPr lang="ko-KR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7FF557-41EE-F231-4B48-FDC878376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E45CC2-E19E-E8A2-8265-5B19030DE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900B0-75A9-4F89-9E75-EB7ECA8937B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96572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47AF4B-49B8-EA0B-71B3-0759306360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ECCD95-77EA-9223-E8BD-44DC05B95A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15EBE8-9F38-7778-3123-FCCBCD3ED7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6275E-FA10-4E39-B150-D5872D8CB2C7}" type="datetimeFigureOut">
              <a:rPr lang="ko-KR" altLang="en-US" smtClean="0"/>
              <a:t>2024-08-25</a:t>
            </a:fld>
            <a:endParaRPr lang="ko-KR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F26A23-F422-0C49-FDB1-CC9E810508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35B900-9AFD-958D-CA58-1DF96F0013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900B0-75A9-4F89-9E75-EB7ECA8937B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195093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7BB1A1-6E02-441D-D633-3635564612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0A6D62-CAA9-BAF1-BCFE-B8D1AF2E49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8FCB24-8DED-23C1-F6AD-B2B90C30F9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1A66EF-7A97-35D8-B6C4-8B8A8E4626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6275E-FA10-4E39-B150-D5872D8CB2C7}" type="datetimeFigureOut">
              <a:rPr lang="ko-KR" altLang="en-US" smtClean="0"/>
              <a:t>2024-08-25</a:t>
            </a:fld>
            <a:endParaRPr lang="ko-KR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502BD3-659B-3760-4730-6FCAD4A9EB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2A40B4-5E5A-326D-C8AD-B2CB91E0B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900B0-75A9-4F89-9E75-EB7ECA8937B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78969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1B7F49-CFB0-548A-C3DE-D570A1072E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B597EA-9DEA-D9FF-2BD5-B3DC76239A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E577C5-8F01-0BBE-BE28-82A0B4F060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E88F728-0886-69B5-0AEE-D687523DB9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0CB1560-C2EA-65A1-A38C-EE09778857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4005F67-89EB-58D2-FA9F-0E36B353F9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6275E-FA10-4E39-B150-D5872D8CB2C7}" type="datetimeFigureOut">
              <a:rPr lang="ko-KR" altLang="en-US" smtClean="0"/>
              <a:t>2024-08-25</a:t>
            </a:fld>
            <a:endParaRPr lang="ko-KR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4BBFABE-3BD7-B65E-C67A-E2B8E51CF0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65F47D4-59F1-8CA5-6CC2-F015894487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900B0-75A9-4F89-9E75-EB7ECA8937B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16019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354524-14B4-2510-501E-43ECBCD5E2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46FD554-7F5D-B722-02C1-41D4404B67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6275E-FA10-4E39-B150-D5872D8CB2C7}" type="datetimeFigureOut">
              <a:rPr lang="ko-KR" altLang="en-US" smtClean="0"/>
              <a:t>2024-08-25</a:t>
            </a:fld>
            <a:endParaRPr lang="ko-KR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F1B6D5F-88B8-5154-C174-7F444F1A34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449AAF-E67E-8DE1-3D32-471231EF1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900B0-75A9-4F89-9E75-EB7ECA8937B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39379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06FFC15-1243-EBE9-3495-CABC5F8A99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6275E-FA10-4E39-B150-D5872D8CB2C7}" type="datetimeFigureOut">
              <a:rPr lang="ko-KR" altLang="en-US" smtClean="0"/>
              <a:t>2024-08-25</a:t>
            </a:fld>
            <a:endParaRPr lang="ko-KR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4E9DE1-3A40-01CE-5EEB-C0D8BF646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CCAB4C-C53E-43F0-1849-6201E2408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900B0-75A9-4F89-9E75-EB7ECA8937B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63959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291B59-1860-8BCA-244F-5B50897D3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64EE57-AABC-7CEC-5DB8-C41CE85C51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4C5D99-2407-3BDD-0623-12346667F1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1F50E5-401D-77F8-417B-420869E073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6275E-FA10-4E39-B150-D5872D8CB2C7}" type="datetimeFigureOut">
              <a:rPr lang="ko-KR" altLang="en-US" smtClean="0"/>
              <a:t>2024-08-25</a:t>
            </a:fld>
            <a:endParaRPr lang="ko-KR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F463BD-B27C-EA2B-3751-0102ABB541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8E93FA-3CCE-DA28-EB86-7F42D1068E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900B0-75A9-4F89-9E75-EB7ECA8937B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282027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486FA7-E73E-E5B3-DF6D-FD1835D7B7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FDDE68E-15DA-D4C2-34DB-E7BFEE94956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EDACA3-852C-FC21-7D27-3AB76650FB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F0602F-BB29-E152-F387-3DB3979CC0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6275E-FA10-4E39-B150-D5872D8CB2C7}" type="datetimeFigureOut">
              <a:rPr lang="ko-KR" altLang="en-US" smtClean="0"/>
              <a:t>2024-08-25</a:t>
            </a:fld>
            <a:endParaRPr lang="ko-KR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1AA99C-FD0D-2826-4E03-25696717C0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0B3485-B62C-6149-72C4-7A811EB0E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900B0-75A9-4F89-9E75-EB7ECA8937B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495521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605C868-4D82-C4D9-504A-3DA8F1BFEB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25A573-A48E-EDCF-EB30-A759346B6A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1C6FA3-9106-EA6C-F2A9-0C5450E8CB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46275E-FA10-4E39-B150-D5872D8CB2C7}" type="datetimeFigureOut">
              <a:rPr lang="ko-KR" altLang="en-US" smtClean="0"/>
              <a:t>2024-08-25</a:t>
            </a:fld>
            <a:endParaRPr lang="ko-KR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2DC2EE-82C4-0861-FF02-C6B1660359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596C82-6835-5FD9-25A2-961DF080A9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A900B0-75A9-4F89-9E75-EB7ECA8937B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67733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0ED6148-815E-A98F-532C-90D524128E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3686" y="-354774"/>
            <a:ext cx="2380952" cy="238095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604F4DA-81C8-3B33-5521-8075485E77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606278"/>
            <a:ext cx="2380952" cy="238095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2867977-B0A0-4098-FACE-5AD46C29AA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3686" y="1519705"/>
            <a:ext cx="2380952" cy="238095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AC5B0D0-6FEA-4100-0816-862405E2EC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2479097"/>
            <a:ext cx="2380952" cy="238095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2F89477-ABA0-C6D9-4A2A-6ECC46CB90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3686" y="3409914"/>
            <a:ext cx="2380952" cy="238095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175360D-B907-5DD1-C42D-FB4347AF7A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8" y="3440149"/>
            <a:ext cx="2380952" cy="238095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8B6A230-48D3-B6DF-2A06-0E15A4B77E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8" y="1565670"/>
            <a:ext cx="2380952" cy="238095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C9558D1-63E1-C42A-DBD8-0E7533B794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4365444"/>
            <a:ext cx="2380952" cy="238095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8F60A7A-7CE8-EF18-138A-B9A1D98DBA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-1280690"/>
            <a:ext cx="2380952" cy="238095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09B4943-BA01-4DBF-DA9B-985329A5F6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8" y="-319017"/>
            <a:ext cx="2380952" cy="238095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D13100D-D808-9D90-0E49-911922BF88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025" y="638112"/>
            <a:ext cx="2380952" cy="238095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6C6235F-A430-7F88-0301-6B384661B6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025" y="2527343"/>
            <a:ext cx="2380952" cy="238095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B4A9DA5-13CF-F671-EDD4-07C2DB8E51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262" y="3488395"/>
            <a:ext cx="2380952" cy="238095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35E1E9E-6E72-D0BD-02FA-D58D68E0CB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262" y="1613916"/>
            <a:ext cx="2380952" cy="238095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19AB4D0-1068-A7A0-4053-92191AE42C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025" y="4413690"/>
            <a:ext cx="2380952" cy="238095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C55DDB5-FA26-AB6D-B563-BF8F84C931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687" y="-1240656"/>
            <a:ext cx="2380952" cy="238095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403B0BD-4160-1197-DE15-D687526320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1924" y="-278983"/>
            <a:ext cx="2380952" cy="238095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9429AD6-17C2-FA3C-C391-D1B0DDF24B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6161" y="669190"/>
            <a:ext cx="2380952" cy="238095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7540624-5F78-3775-5C99-349D2A4298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2515" y="2557833"/>
            <a:ext cx="2380952" cy="238095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01680F56-1E1E-777A-FB6B-44308B2D42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9103" y="5315007"/>
            <a:ext cx="2380952" cy="238095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099BA943-2999-23E1-4565-7D9E3A2E21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9371" y="5290739"/>
            <a:ext cx="2380952" cy="238095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B6CB4768-CC6E-1CF9-A7DC-34B672D0A4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258" y="6245433"/>
            <a:ext cx="2380952" cy="238095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005974E3-166D-344E-7D89-14A54732A3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5964" y="6266301"/>
            <a:ext cx="2380952" cy="238095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7A1BC560-F87C-EDED-3401-829F7041E4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1377" y="-1218291"/>
            <a:ext cx="2380952" cy="238095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F5AC4D07-01D6-2A94-CDBB-076C1DC7F7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0201" y="5341772"/>
            <a:ext cx="2380952" cy="238095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B0E5CD5A-8E28-C82A-7D8D-A2A5220418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2715" y="4436568"/>
            <a:ext cx="2380952" cy="238095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C6681F5D-1FFE-54BA-BC3C-F265D29004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7931" y="6325712"/>
            <a:ext cx="2380952" cy="2380952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A7F853EC-833F-5814-5881-63F530462C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0831" y="3488395"/>
            <a:ext cx="2380952" cy="2380952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17B211A2-CE94-3E31-1A67-037E30C24A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7337" y="1609660"/>
            <a:ext cx="2380952" cy="2380952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5A13AECA-1486-BA40-7B67-FDB4337B43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2553" y="-278983"/>
            <a:ext cx="2380952" cy="2380952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3DA69420-4570-7AA4-F049-BC3F02D9BD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7059" y="669505"/>
            <a:ext cx="2380952" cy="2380952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3BDB8BE1-0939-45AE-85BF-437808F52F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6790" y="2551189"/>
            <a:ext cx="2380952" cy="2380952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5FB1C7EF-7447-C141-ABD5-270A6EC65A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3891" y="5373018"/>
            <a:ext cx="2380952" cy="2380952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BD6B8839-66B0-DF3D-03F3-3B0AFD9B34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5336" y="4436802"/>
            <a:ext cx="2380952" cy="2380952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AB0A6B38-2D26-A1FF-0DE2-6D7F59D974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2475" y="6329190"/>
            <a:ext cx="2380952" cy="2380952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AC5F972A-7993-3B0F-1262-74C0E283EC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7328" y="-1215975"/>
            <a:ext cx="2380952" cy="2380952"/>
          </a:xfrm>
          <a:prstGeom prst="rect">
            <a:avLst/>
          </a:prstGeom>
        </p:spPr>
      </p:pic>
      <p:sp>
        <p:nvSpPr>
          <p:cNvPr id="38" name="Rounded Rectangle 23">
            <a:extLst>
              <a:ext uri="{FF2B5EF4-FFF2-40B4-BE49-F238E27FC236}">
                <a16:creationId xmlns:a16="http://schemas.microsoft.com/office/drawing/2014/main" id="{904A8531-7E77-20AA-3048-36A375722815}"/>
              </a:ext>
            </a:extLst>
          </p:cNvPr>
          <p:cNvSpPr/>
          <p:nvPr/>
        </p:nvSpPr>
        <p:spPr>
          <a:xfrm>
            <a:off x="9372254" y="5808347"/>
            <a:ext cx="2514600" cy="723901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SHOW</a:t>
            </a:r>
            <a:endParaRPr lang="en-US" b="1" dirty="0"/>
          </a:p>
        </p:txBody>
      </p:sp>
      <p:sp>
        <p:nvSpPr>
          <p:cNvPr id="39" name="Rounded Rectangle 23">
            <a:extLst>
              <a:ext uri="{FF2B5EF4-FFF2-40B4-BE49-F238E27FC236}">
                <a16:creationId xmlns:a16="http://schemas.microsoft.com/office/drawing/2014/main" id="{9AAF82C6-63E7-A5CA-3B6A-042922C69117}"/>
              </a:ext>
            </a:extLst>
          </p:cNvPr>
          <p:cNvSpPr/>
          <p:nvPr/>
        </p:nvSpPr>
        <p:spPr>
          <a:xfrm>
            <a:off x="2652874" y="169959"/>
            <a:ext cx="6886252" cy="1189463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/>
              <a:t>playing the guitar</a:t>
            </a:r>
          </a:p>
        </p:txBody>
      </p:sp>
      <p:sp>
        <p:nvSpPr>
          <p:cNvPr id="40" name="Rounded Rectangle 2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F54AABE3-0E25-CE44-CFD3-D9BFECFD7386}"/>
              </a:ext>
            </a:extLst>
          </p:cNvPr>
          <p:cNvSpPr/>
          <p:nvPr/>
        </p:nvSpPr>
        <p:spPr>
          <a:xfrm>
            <a:off x="9372254" y="5790866"/>
            <a:ext cx="2514600" cy="723901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NEXT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12214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2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0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3" fill="hold">
                      <p:stCondLst>
                        <p:cond delay="0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6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4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2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7" fill="hold">
                      <p:stCondLst>
                        <p:cond delay="0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0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3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5" fill="hold">
                      <p:stCondLst>
                        <p:cond delay="0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8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4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3" fill="hold">
                      <p:stCondLst>
                        <p:cond delay="0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6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5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1" fill="hold">
                      <p:stCondLst>
                        <p:cond delay="0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4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5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9" fill="hold">
                      <p:stCondLst>
                        <p:cond delay="0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2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6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7" fill="hold">
                      <p:stCondLst>
                        <p:cond delay="0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0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7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5" fill="hold">
                      <p:stCondLst>
                        <p:cond delay="0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8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8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3" fill="hold">
                      <p:stCondLst>
                        <p:cond delay="0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6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9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1" fill="hold">
                      <p:stCondLst>
                        <p:cond delay="0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4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5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6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0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1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2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6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7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8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2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3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4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8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9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0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4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5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6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0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1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2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6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7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8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2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3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4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8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9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0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4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5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0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1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2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6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7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8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2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3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8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9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0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5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6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5" fill="hold">
                            <p:stCondLst>
                              <p:cond delay="1000"/>
                            </p:stCondLst>
                            <p:childTnLst>
                              <p:par>
                                <p:cTn id="51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9" fill="hold">
                            <p:stCondLst>
                              <p:cond delay="1500"/>
                            </p:stCondLst>
                            <p:childTnLst>
                              <p:par>
                                <p:cTn id="520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1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2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  <p:bldP spid="40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0EF563E-7C24-35BA-3BF1-6D830D4C05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3686" y="-354774"/>
            <a:ext cx="2380952" cy="238095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75BF8EF-5431-A233-3AE8-5EE08846FB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606278"/>
            <a:ext cx="2380952" cy="238095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553628-9BC7-5E8A-E48D-E4041856A0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3686" y="1519705"/>
            <a:ext cx="2380952" cy="238095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C01BDDC-97F0-2B75-1C95-55B2445426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2479097"/>
            <a:ext cx="2380952" cy="238095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6C3E953-3905-6277-3DAF-C3B56C8ED2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3686" y="3409914"/>
            <a:ext cx="2380952" cy="238095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361629A-D0F0-A783-FBC3-8F2F947CCE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8" y="3440149"/>
            <a:ext cx="2380952" cy="238095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30BF68C-C1D2-4B07-6A17-2FA904C7C6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8" y="1565670"/>
            <a:ext cx="2380952" cy="238095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587CED5-1F40-9FAC-0C79-4EB11821A2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4365444"/>
            <a:ext cx="2380952" cy="238095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2019C0C-64EB-66A8-CF85-7FEFADF4FD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-1280690"/>
            <a:ext cx="2380952" cy="238095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9153863-E6F9-C6D3-8522-7E475979C5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8" y="-319017"/>
            <a:ext cx="2380952" cy="238095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B393CE7-C785-4CC4-791D-190082F929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025" y="638112"/>
            <a:ext cx="2380952" cy="238095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2BD7A2F-E084-DA31-586E-8AE10C197C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025" y="2527343"/>
            <a:ext cx="2380952" cy="238095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9738BD3-4137-3EF5-3DE2-DC557363351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262" y="3488395"/>
            <a:ext cx="2380952" cy="238095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EB85A25-CE08-B767-501E-5ADD2A8AD3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262" y="1613916"/>
            <a:ext cx="2380952" cy="238095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F172647-8AAB-07CA-06F3-461A5BD0C4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025" y="4413690"/>
            <a:ext cx="2380952" cy="238095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44621AC-774B-F6BC-ACE7-9F4AFCA538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687" y="-1240656"/>
            <a:ext cx="2380952" cy="238095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1B0C861-51AD-1F9F-80E0-A75DABFE7A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1924" y="-278983"/>
            <a:ext cx="2380952" cy="238095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B83877A-D112-4BB1-04CB-0E3DC0CAFF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6161" y="669190"/>
            <a:ext cx="2380952" cy="238095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60745E28-6DBB-EA7F-C16E-B41156B514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2515" y="2557833"/>
            <a:ext cx="2380952" cy="238095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1C90A92-B0F8-7274-3FDE-9FA31FD5C5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9103" y="5315007"/>
            <a:ext cx="2380952" cy="238095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90F1893-DE0E-956D-AE11-5DB220D4D8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9371" y="5290739"/>
            <a:ext cx="2380952" cy="238095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CDA9094F-4606-A8D9-98FA-F581C22545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258" y="6245433"/>
            <a:ext cx="2380952" cy="238095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9B1D5126-A25D-416B-84CE-1978DE368F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5964" y="6266301"/>
            <a:ext cx="2380952" cy="238095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EF6937A9-E6F5-E538-3F42-0F567A5EF5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1377" y="-1218291"/>
            <a:ext cx="2380952" cy="238095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FE2CD24D-0F04-6F72-1D8E-D3E15F3388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0201" y="5341772"/>
            <a:ext cx="2380952" cy="238095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50DB853F-72B1-7ADC-B6BF-86FB366019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2715" y="4436568"/>
            <a:ext cx="2380952" cy="238095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77BCCD6F-776B-799A-0C98-BDE358738C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7931" y="6325712"/>
            <a:ext cx="2380952" cy="2380952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1D7F017E-ABB2-77D0-C31E-C4ADF857C8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0831" y="3488395"/>
            <a:ext cx="2380952" cy="2380952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30C54A18-D020-5F4C-9D45-0DA5FAFB00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7337" y="1609660"/>
            <a:ext cx="2380952" cy="2380952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B79EE305-86D2-817C-491C-78A5AA83AE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2553" y="-278983"/>
            <a:ext cx="2380952" cy="2380952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DA99F858-7E61-C094-38FF-14547DE388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7059" y="669505"/>
            <a:ext cx="2380952" cy="2380952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2D021E18-EEA4-CDE9-CD1D-D740ABC4E7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6790" y="2551189"/>
            <a:ext cx="2380952" cy="2380952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C9C72AC2-7288-1CE5-1250-6E28394858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3891" y="5373018"/>
            <a:ext cx="2380952" cy="2380952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8CBE273E-9E7F-46A4-F735-43D12DFB45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5336" y="4436802"/>
            <a:ext cx="2380952" cy="2380952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AFEBF2C5-BD03-8F58-75CD-B5890E392A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2475" y="6329190"/>
            <a:ext cx="2380952" cy="2380952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A6A99423-B8F8-75DB-4E9B-38A6180901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7328" y="-1215975"/>
            <a:ext cx="2380952" cy="2380952"/>
          </a:xfrm>
          <a:prstGeom prst="rect">
            <a:avLst/>
          </a:prstGeom>
        </p:spPr>
      </p:pic>
      <p:sp>
        <p:nvSpPr>
          <p:cNvPr id="38" name="Rounded Rectangle 23">
            <a:extLst>
              <a:ext uri="{FF2B5EF4-FFF2-40B4-BE49-F238E27FC236}">
                <a16:creationId xmlns:a16="http://schemas.microsoft.com/office/drawing/2014/main" id="{C1A204D5-A5CF-496B-CBF0-F343B77DE181}"/>
              </a:ext>
            </a:extLst>
          </p:cNvPr>
          <p:cNvSpPr/>
          <p:nvPr/>
        </p:nvSpPr>
        <p:spPr>
          <a:xfrm>
            <a:off x="9372254" y="5808347"/>
            <a:ext cx="2514600" cy="723901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SHOW</a:t>
            </a:r>
            <a:endParaRPr lang="en-US" b="1" dirty="0"/>
          </a:p>
        </p:txBody>
      </p:sp>
      <p:sp>
        <p:nvSpPr>
          <p:cNvPr id="39" name="Rounded Rectangle 23">
            <a:extLst>
              <a:ext uri="{FF2B5EF4-FFF2-40B4-BE49-F238E27FC236}">
                <a16:creationId xmlns:a16="http://schemas.microsoft.com/office/drawing/2014/main" id="{4D0FB83D-3136-DCAE-E4C2-02C855EA7892}"/>
              </a:ext>
            </a:extLst>
          </p:cNvPr>
          <p:cNvSpPr/>
          <p:nvPr/>
        </p:nvSpPr>
        <p:spPr>
          <a:xfrm>
            <a:off x="2652874" y="169959"/>
            <a:ext cx="6886252" cy="1189463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/>
              <a:t>playing the violin</a:t>
            </a:r>
          </a:p>
        </p:txBody>
      </p:sp>
      <p:sp>
        <p:nvSpPr>
          <p:cNvPr id="40" name="Rounded Rectangle 2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4BBC9E6-9DCD-2C55-33B6-F7607D4CA000}"/>
              </a:ext>
            </a:extLst>
          </p:cNvPr>
          <p:cNvSpPr/>
          <p:nvPr/>
        </p:nvSpPr>
        <p:spPr>
          <a:xfrm>
            <a:off x="9372254" y="5790866"/>
            <a:ext cx="2514600" cy="723901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NEXT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380788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2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0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3" fill="hold">
                      <p:stCondLst>
                        <p:cond delay="0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6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4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2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7" fill="hold">
                      <p:stCondLst>
                        <p:cond delay="0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0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3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5" fill="hold">
                      <p:stCondLst>
                        <p:cond delay="0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8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4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3" fill="hold">
                      <p:stCondLst>
                        <p:cond delay="0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6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5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1" fill="hold">
                      <p:stCondLst>
                        <p:cond delay="0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4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5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9" fill="hold">
                      <p:stCondLst>
                        <p:cond delay="0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2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6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7" fill="hold">
                      <p:stCondLst>
                        <p:cond delay="0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0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7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5" fill="hold">
                      <p:stCondLst>
                        <p:cond delay="0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8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8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3" fill="hold">
                      <p:stCondLst>
                        <p:cond delay="0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6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9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1" fill="hold">
                      <p:stCondLst>
                        <p:cond delay="0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4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5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6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0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1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2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6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7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8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2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3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4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8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9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0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4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5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6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0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1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2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6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7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8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2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3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4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8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9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0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4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5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0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1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2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6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7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8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2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3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8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9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0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5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6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5" fill="hold">
                            <p:stCondLst>
                              <p:cond delay="1000"/>
                            </p:stCondLst>
                            <p:childTnLst>
                              <p:par>
                                <p:cTn id="51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9" fill="hold">
                            <p:stCondLst>
                              <p:cond delay="1500"/>
                            </p:stCondLst>
                            <p:childTnLst>
                              <p:par>
                                <p:cTn id="520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1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2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  <p:bldP spid="40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5855464-0A4B-99D0-43C3-87CD2D4EE4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3686" y="-354774"/>
            <a:ext cx="2380952" cy="238095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F453866-6084-D447-52E3-1E3A3ACBBC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606278"/>
            <a:ext cx="2380952" cy="238095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0F9C90A-10EF-6AC0-1632-65EB0F784D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3686" y="1519705"/>
            <a:ext cx="2380952" cy="238095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D6A887F-49B9-662C-9CED-D8FDF613CC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2479097"/>
            <a:ext cx="2380952" cy="238095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5E82DB0-7281-8828-0D3D-537AEAD72E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3686" y="3409914"/>
            <a:ext cx="2380952" cy="238095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87A8E97-494A-30BA-789A-C1ADCF9623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8" y="3440149"/>
            <a:ext cx="2380952" cy="238095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AD8DC6A-0234-66C2-9662-9528B864E8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8" y="1565670"/>
            <a:ext cx="2380952" cy="238095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C581110-78AF-806C-0D6A-DC7A1B7AEB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4365444"/>
            <a:ext cx="2380952" cy="238095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FF232AA-CF9F-9599-B0AA-A4982AAFC0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-1280690"/>
            <a:ext cx="2380952" cy="238095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28871B7-6328-216A-11D5-BD1CB77074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8" y="-319017"/>
            <a:ext cx="2380952" cy="238095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9683590-B8E0-9A64-8C93-0F04DDB668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025" y="638112"/>
            <a:ext cx="2380952" cy="238095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D10FC35-0326-A79F-8FDC-0E126F944B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025" y="2527343"/>
            <a:ext cx="2380952" cy="238095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2F85320-AC98-1303-1B46-11969D75DF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262" y="3488395"/>
            <a:ext cx="2380952" cy="238095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29CCCF9-5BFF-D5FE-2516-CD11F9FF1E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262" y="1613916"/>
            <a:ext cx="2380952" cy="238095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8C57538-96BC-F4A6-249D-F2711F2AE4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025" y="4413690"/>
            <a:ext cx="2380952" cy="238095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444F8E0-45A9-F568-0156-EDA95A436F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687" y="-1240656"/>
            <a:ext cx="2380952" cy="238095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E653C01-8769-BCA9-1435-C0B1D7BF7C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1924" y="-278983"/>
            <a:ext cx="2380952" cy="238095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787F7E2-4180-E698-CD5B-8A478902A1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6161" y="669190"/>
            <a:ext cx="2380952" cy="238095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77181847-756A-028D-EC40-703BB523A6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2515" y="2557833"/>
            <a:ext cx="2380952" cy="238095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4730043D-E3B5-6599-15FA-7B4C5E01FC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9103" y="5315007"/>
            <a:ext cx="2380952" cy="238095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EAA03436-92C6-F964-D875-EB4210F22E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9371" y="5290739"/>
            <a:ext cx="2380952" cy="238095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CE2A9A4B-C6B5-F7C6-2FCE-0DC628DA08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258" y="6245433"/>
            <a:ext cx="2380952" cy="238095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A58B8FD2-454E-6E15-195F-4B7A822907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5964" y="6266301"/>
            <a:ext cx="2380952" cy="238095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93E01EA9-A35F-8EF6-C964-4BC4638419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1377" y="-1218291"/>
            <a:ext cx="2380952" cy="238095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6F87EC52-BC6E-8C6F-0784-3EF2E96FE4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0201" y="5341772"/>
            <a:ext cx="2380952" cy="238095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EA99D10E-82CB-477E-FE8D-7F70775756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2715" y="4436568"/>
            <a:ext cx="2380952" cy="238095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AFC02125-1DE2-EF47-F174-196206BD0B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7931" y="6325712"/>
            <a:ext cx="2380952" cy="2380952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3481B34F-9A5E-6146-FC81-7D93205F5B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0831" y="3488395"/>
            <a:ext cx="2380952" cy="2380952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CBDEBE7D-69CE-CD5B-23FF-1F1890E2DA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7337" y="1609660"/>
            <a:ext cx="2380952" cy="2380952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EF2AF179-2D4B-4D69-E416-2457F516DB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2553" y="-278983"/>
            <a:ext cx="2380952" cy="2380952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B8676990-C154-F504-58A5-A0A91B4E37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7059" y="669505"/>
            <a:ext cx="2380952" cy="2380952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0701FCEA-9ED2-7CB6-8BEA-38ED7CF1BA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6790" y="2551189"/>
            <a:ext cx="2380952" cy="2380952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151917B2-C6E8-FA29-1529-121D6688D5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3891" y="5373018"/>
            <a:ext cx="2380952" cy="2380952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7C0AA1BD-0E28-BA4A-1D4B-7F953AAEE9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5336" y="4436802"/>
            <a:ext cx="2380952" cy="2380952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BA71A19F-4408-8C74-AF04-DBC8DA9500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2475" y="6329190"/>
            <a:ext cx="2380952" cy="2380952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340D10F1-E87F-3C1C-7319-CFBA59BD14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7328" y="-1215975"/>
            <a:ext cx="2380952" cy="2380952"/>
          </a:xfrm>
          <a:prstGeom prst="rect">
            <a:avLst/>
          </a:prstGeom>
        </p:spPr>
      </p:pic>
      <p:sp>
        <p:nvSpPr>
          <p:cNvPr id="38" name="Rounded Rectangle 23">
            <a:extLst>
              <a:ext uri="{FF2B5EF4-FFF2-40B4-BE49-F238E27FC236}">
                <a16:creationId xmlns:a16="http://schemas.microsoft.com/office/drawing/2014/main" id="{1972D094-8DE0-0609-40F8-F7D7F56139F5}"/>
              </a:ext>
            </a:extLst>
          </p:cNvPr>
          <p:cNvSpPr/>
          <p:nvPr/>
        </p:nvSpPr>
        <p:spPr>
          <a:xfrm>
            <a:off x="9372254" y="5808347"/>
            <a:ext cx="2514600" cy="723901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SHOW</a:t>
            </a:r>
            <a:endParaRPr lang="en-US" b="1" dirty="0"/>
          </a:p>
        </p:txBody>
      </p:sp>
      <p:sp>
        <p:nvSpPr>
          <p:cNvPr id="39" name="Rounded Rectangle 23">
            <a:extLst>
              <a:ext uri="{FF2B5EF4-FFF2-40B4-BE49-F238E27FC236}">
                <a16:creationId xmlns:a16="http://schemas.microsoft.com/office/drawing/2014/main" id="{CEB3B406-91B1-8902-F7B7-D890985D3C49}"/>
              </a:ext>
            </a:extLst>
          </p:cNvPr>
          <p:cNvSpPr/>
          <p:nvPr/>
        </p:nvSpPr>
        <p:spPr>
          <a:xfrm>
            <a:off x="2652874" y="169959"/>
            <a:ext cx="6886252" cy="1189463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playing computer games</a:t>
            </a:r>
          </a:p>
        </p:txBody>
      </p:sp>
      <p:sp>
        <p:nvSpPr>
          <p:cNvPr id="40" name="Rounded Rectangle 2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D1B8AA17-1FBF-1302-F8EE-F7387B5030A0}"/>
              </a:ext>
            </a:extLst>
          </p:cNvPr>
          <p:cNvSpPr/>
          <p:nvPr/>
        </p:nvSpPr>
        <p:spPr>
          <a:xfrm>
            <a:off x="9372254" y="5790866"/>
            <a:ext cx="2514600" cy="723901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NEXT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626302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2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0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3" fill="hold">
                      <p:stCondLst>
                        <p:cond delay="0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6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4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2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7" fill="hold">
                      <p:stCondLst>
                        <p:cond delay="0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0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3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5" fill="hold">
                      <p:stCondLst>
                        <p:cond delay="0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8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4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3" fill="hold">
                      <p:stCondLst>
                        <p:cond delay="0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6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5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1" fill="hold">
                      <p:stCondLst>
                        <p:cond delay="0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4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5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9" fill="hold">
                      <p:stCondLst>
                        <p:cond delay="0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2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6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7" fill="hold">
                      <p:stCondLst>
                        <p:cond delay="0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0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7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5" fill="hold">
                      <p:stCondLst>
                        <p:cond delay="0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8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8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3" fill="hold">
                      <p:stCondLst>
                        <p:cond delay="0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6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9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1" fill="hold">
                      <p:stCondLst>
                        <p:cond delay="0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4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5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6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0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1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2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6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7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8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2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3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4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8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9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0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4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5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6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0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1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2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6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7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8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2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3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4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8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9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0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4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5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0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1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2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6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7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8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2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3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8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9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0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5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6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5" fill="hold">
                            <p:stCondLst>
                              <p:cond delay="1000"/>
                            </p:stCondLst>
                            <p:childTnLst>
                              <p:par>
                                <p:cTn id="51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9" fill="hold">
                            <p:stCondLst>
                              <p:cond delay="1500"/>
                            </p:stCondLst>
                            <p:childTnLst>
                              <p:par>
                                <p:cTn id="520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1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2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  <p:bldP spid="40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55BFDF1-E68E-315F-4B78-34D820DEE3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3686" y="-354774"/>
            <a:ext cx="2380952" cy="238095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FCC4EC7-F82E-42F9-3BAB-C49DCC67A2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606278"/>
            <a:ext cx="2380952" cy="238095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2EEB075-63ED-D764-89D1-500B45D4F9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3686" y="1519705"/>
            <a:ext cx="2380952" cy="238095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9C64FDF-53AE-85D9-5C11-A5177D06A3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2479097"/>
            <a:ext cx="2380952" cy="238095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6E54CC1-C51E-EFE2-C53D-690943D746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3686" y="3409914"/>
            <a:ext cx="2380952" cy="238095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085A4AF-6063-0BE3-A1D0-BE2D2EAD34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8" y="3440149"/>
            <a:ext cx="2380952" cy="238095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EB27F0A-B3C4-78E7-A35A-8D67C5EDA0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8" y="1565670"/>
            <a:ext cx="2380952" cy="238095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47216A3-2B95-3667-B212-90938CFE02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4365444"/>
            <a:ext cx="2380952" cy="238095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B35570E-A0FA-AFDA-C48B-EFD41D152A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-1280690"/>
            <a:ext cx="2380952" cy="238095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3B69D25-F97F-3536-BC52-3DC6E49BBE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8" y="-319017"/>
            <a:ext cx="2380952" cy="238095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E142F36-728C-49B9-C396-6C0C9A8719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025" y="638112"/>
            <a:ext cx="2380952" cy="238095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EBE3E7F-A1C3-4224-45B8-E35F0469DA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025" y="2527343"/>
            <a:ext cx="2380952" cy="238095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C4ED145-4762-3819-B011-183B7DBC93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262" y="3488395"/>
            <a:ext cx="2380952" cy="238095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FBE9CB2-B150-5499-0426-829634A285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262" y="1613916"/>
            <a:ext cx="2380952" cy="238095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ADE5E00-6EE9-438C-7E4B-9097FB0527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025" y="4413690"/>
            <a:ext cx="2380952" cy="238095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8E72DCA-162D-D374-BAC9-C567DE8F58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687" y="-1240656"/>
            <a:ext cx="2380952" cy="238095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72E22F4-C01A-50C8-81DA-B35186E620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1924" y="-278983"/>
            <a:ext cx="2380952" cy="238095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8F15F45-4F62-135F-B7A3-06B6488897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6161" y="669190"/>
            <a:ext cx="2380952" cy="238095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326B62EF-90BC-C3C5-AF0A-5DA80D3A57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2515" y="2557833"/>
            <a:ext cx="2380952" cy="238095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48EF9CF2-5AB7-43B7-1760-005E461EF1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9103" y="5315007"/>
            <a:ext cx="2380952" cy="238095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CEC7C502-B829-FE06-A1AC-E5CC71C656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9371" y="5290739"/>
            <a:ext cx="2380952" cy="238095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E2BE7975-4D94-91B7-AD44-38D4DD5365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258" y="6245433"/>
            <a:ext cx="2380952" cy="238095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1AF2EB74-1368-AAE7-351A-55F816DC09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5964" y="6266301"/>
            <a:ext cx="2380952" cy="238095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CBE419C8-5748-7C77-C953-7AE8442135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1377" y="-1218291"/>
            <a:ext cx="2380952" cy="238095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72D01797-E88D-BE0F-1E1C-F1F969B850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0201" y="5341772"/>
            <a:ext cx="2380952" cy="238095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27D5ABF3-FBD9-ED91-44CF-728B0C789D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2715" y="4436568"/>
            <a:ext cx="2380952" cy="238095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18DE6485-4B8E-9D70-95B3-04C6C1CF83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7931" y="6325712"/>
            <a:ext cx="2380952" cy="2380952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6592BE15-5F6D-0185-8C6B-B8F71A97C0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0831" y="3488395"/>
            <a:ext cx="2380952" cy="2380952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F90679A3-1B36-9CC5-E5DA-E237AA9A48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7337" y="1609660"/>
            <a:ext cx="2380952" cy="2380952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DCA7BBC8-8AA9-3187-1928-BDFD137AE6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2553" y="-278983"/>
            <a:ext cx="2380952" cy="2380952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14FFF9C5-4AD6-51C1-E9FE-4F5F9953ED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7059" y="669505"/>
            <a:ext cx="2380952" cy="2380952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C146B145-145E-5D5D-C753-5FF5178C8E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6790" y="2551189"/>
            <a:ext cx="2380952" cy="2380952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AA6990B0-D4AE-A904-0D46-A02B71AF9F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3891" y="5373018"/>
            <a:ext cx="2380952" cy="2380952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ECAA816D-517B-FCA8-0DC4-1F16E6D60E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5336" y="4436802"/>
            <a:ext cx="2380952" cy="2380952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7F1804FC-7889-5B76-7C1C-E397CDF2AF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2475" y="6329190"/>
            <a:ext cx="2380952" cy="2380952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6D766088-5330-1A3B-BB33-C38ED70513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7328" y="-1215975"/>
            <a:ext cx="2380952" cy="2380952"/>
          </a:xfrm>
          <a:prstGeom prst="rect">
            <a:avLst/>
          </a:prstGeom>
        </p:spPr>
      </p:pic>
      <p:sp>
        <p:nvSpPr>
          <p:cNvPr id="38" name="Rounded Rectangle 23">
            <a:extLst>
              <a:ext uri="{FF2B5EF4-FFF2-40B4-BE49-F238E27FC236}">
                <a16:creationId xmlns:a16="http://schemas.microsoft.com/office/drawing/2014/main" id="{3BD45F0D-C80F-4BF6-C008-8F8E0E91F6EC}"/>
              </a:ext>
            </a:extLst>
          </p:cNvPr>
          <p:cNvSpPr/>
          <p:nvPr/>
        </p:nvSpPr>
        <p:spPr>
          <a:xfrm>
            <a:off x="9372254" y="5808347"/>
            <a:ext cx="2514600" cy="723901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SHOW</a:t>
            </a:r>
            <a:endParaRPr lang="en-US" b="1" dirty="0"/>
          </a:p>
        </p:txBody>
      </p:sp>
      <p:sp>
        <p:nvSpPr>
          <p:cNvPr id="39" name="Rounded Rectangle 23">
            <a:extLst>
              <a:ext uri="{FF2B5EF4-FFF2-40B4-BE49-F238E27FC236}">
                <a16:creationId xmlns:a16="http://schemas.microsoft.com/office/drawing/2014/main" id="{244B7D91-5A39-BC71-BC29-711D4E463363}"/>
              </a:ext>
            </a:extLst>
          </p:cNvPr>
          <p:cNvSpPr/>
          <p:nvPr/>
        </p:nvSpPr>
        <p:spPr>
          <a:xfrm>
            <a:off x="2652874" y="169959"/>
            <a:ext cx="6886252" cy="1189463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/>
              <a:t>photography</a:t>
            </a:r>
          </a:p>
        </p:txBody>
      </p:sp>
      <p:sp>
        <p:nvSpPr>
          <p:cNvPr id="40" name="Rounded Rectangle 2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B4E7952-1277-A25A-7718-7AE0A3C66C52}"/>
              </a:ext>
            </a:extLst>
          </p:cNvPr>
          <p:cNvSpPr/>
          <p:nvPr/>
        </p:nvSpPr>
        <p:spPr>
          <a:xfrm>
            <a:off x="9372254" y="5790866"/>
            <a:ext cx="2514600" cy="723901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NEXT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223331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2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0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3" fill="hold">
                      <p:stCondLst>
                        <p:cond delay="0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6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4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2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7" fill="hold">
                      <p:stCondLst>
                        <p:cond delay="0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0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3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5" fill="hold">
                      <p:stCondLst>
                        <p:cond delay="0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8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4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3" fill="hold">
                      <p:stCondLst>
                        <p:cond delay="0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6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5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1" fill="hold">
                      <p:stCondLst>
                        <p:cond delay="0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4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5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9" fill="hold">
                      <p:stCondLst>
                        <p:cond delay="0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2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6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7" fill="hold">
                      <p:stCondLst>
                        <p:cond delay="0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0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7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5" fill="hold">
                      <p:stCondLst>
                        <p:cond delay="0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8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8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3" fill="hold">
                      <p:stCondLst>
                        <p:cond delay="0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6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9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1" fill="hold">
                      <p:stCondLst>
                        <p:cond delay="0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4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5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6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0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1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2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6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7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8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2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3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4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8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9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0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4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5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6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0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1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2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6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7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8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2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3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4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8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9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0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4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5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0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1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2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6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7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8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2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3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8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9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0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5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6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5" fill="hold">
                            <p:stCondLst>
                              <p:cond delay="1000"/>
                            </p:stCondLst>
                            <p:childTnLst>
                              <p:par>
                                <p:cTn id="51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9" fill="hold">
                            <p:stCondLst>
                              <p:cond delay="1500"/>
                            </p:stCondLst>
                            <p:childTnLst>
                              <p:par>
                                <p:cTn id="520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1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2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  <p:bldP spid="40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EBDC3E8-2C0F-2003-15EC-E27340FA33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3686" y="-354774"/>
            <a:ext cx="2380952" cy="238095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A425A3F-FC12-661E-F328-3F67E37177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606278"/>
            <a:ext cx="2380952" cy="238095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F65B1C1-5D78-37DE-3777-A5F6850253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3686" y="1519705"/>
            <a:ext cx="2380952" cy="238095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350F7F4-E051-A807-42D6-E059D35CF6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2479097"/>
            <a:ext cx="2380952" cy="238095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5DCD066-9CB1-1F93-6D2D-DDB80586DC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3686" y="3409914"/>
            <a:ext cx="2380952" cy="238095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EF5DE69-3047-0D9F-3E4F-A436F146D1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8" y="3440149"/>
            <a:ext cx="2380952" cy="238095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733CF8D-D48B-66B5-825F-BCF695B03A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8" y="1565670"/>
            <a:ext cx="2380952" cy="238095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EF569CA-7AA8-7614-8F2F-B66105E6E9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4365444"/>
            <a:ext cx="2380952" cy="238095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592CD27-E03C-8B4C-4FCC-711427B9C0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-1280690"/>
            <a:ext cx="2380952" cy="238095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063C529-9749-6B71-7C0C-0997D1DCF3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8" y="-319017"/>
            <a:ext cx="2380952" cy="238095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7B49E5B-BF74-6BE9-D156-6FE6D1C51A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025" y="638112"/>
            <a:ext cx="2380952" cy="238095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D827E3D-C1C4-3C2C-FB39-5FADFEFC24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025" y="2527343"/>
            <a:ext cx="2380952" cy="238095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1330BE2-A7F8-D2D4-5AED-85EB8446D5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262" y="3488395"/>
            <a:ext cx="2380952" cy="238095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16BE6D8-5816-6290-FF5E-C893BFB87A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262" y="1613916"/>
            <a:ext cx="2380952" cy="238095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1B1FBE3-DE0B-FF97-2012-4C8C16D6F6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025" y="4413690"/>
            <a:ext cx="2380952" cy="238095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04BFFF8-E1FB-8883-7BDA-A867EEB2D9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687" y="-1240656"/>
            <a:ext cx="2380952" cy="238095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F699A23-9CF3-B9D8-5D06-19FEC32476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1924" y="-278983"/>
            <a:ext cx="2380952" cy="238095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2AD2932-C0A3-DB15-7A3A-9B780E65B8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6161" y="669190"/>
            <a:ext cx="2380952" cy="238095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E135EF8-8448-634D-7E8A-EBB112EF3B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2515" y="2557833"/>
            <a:ext cx="2380952" cy="238095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45BEDF9B-243F-21EA-3A2F-3498AAD418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9103" y="5315007"/>
            <a:ext cx="2380952" cy="238095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FDF478E7-FA86-83A4-2761-BCA8F28CA0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9371" y="5290739"/>
            <a:ext cx="2380952" cy="238095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4688E10C-FB9F-8C09-17D3-A210D1165F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258" y="6245433"/>
            <a:ext cx="2380952" cy="238095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AC758538-D96A-E022-4958-007D3306BA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5964" y="6266301"/>
            <a:ext cx="2380952" cy="238095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068C2F46-3228-769C-FF03-39023B9FCF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1377" y="-1218291"/>
            <a:ext cx="2380952" cy="238095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5B9ABF0F-0686-E27E-C57E-42EF373B01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0201" y="5341772"/>
            <a:ext cx="2380952" cy="238095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0CCC4977-4F2F-1939-3B44-334321E97A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2715" y="4436568"/>
            <a:ext cx="2380952" cy="238095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9F531A6A-CC75-380C-FBAF-CEED7EE434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7931" y="6325712"/>
            <a:ext cx="2380952" cy="2380952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0ECE0154-C4A6-6EEC-974E-83A6A5B6AB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0831" y="3488395"/>
            <a:ext cx="2380952" cy="2380952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7D059F07-4F83-5497-6E2E-8449313FDC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7337" y="1609660"/>
            <a:ext cx="2380952" cy="2380952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F4A51E44-0B42-E323-6729-43B94C7BCF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2553" y="-278983"/>
            <a:ext cx="2380952" cy="2380952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3D13D870-F28A-8D4A-7C0A-274DC1D591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7059" y="669505"/>
            <a:ext cx="2380952" cy="2380952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38CE167F-37F4-AE3B-A0AD-D5AF09FAC2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6790" y="2551189"/>
            <a:ext cx="2380952" cy="2380952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8DEECB65-E853-0CBF-522D-3F34D0EFD1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3891" y="5373018"/>
            <a:ext cx="2380952" cy="2380952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D097541B-F0A0-BB3F-EB00-20D4FC926D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5336" y="4436802"/>
            <a:ext cx="2380952" cy="2380952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1385267C-61DE-C9D6-00D8-4DAF0D865BE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2475" y="6329190"/>
            <a:ext cx="2380952" cy="2380952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3CDAA6F1-ABF2-D672-AB20-5DF079F375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7328" y="-1215975"/>
            <a:ext cx="2380952" cy="2380952"/>
          </a:xfrm>
          <a:prstGeom prst="rect">
            <a:avLst/>
          </a:prstGeom>
        </p:spPr>
      </p:pic>
      <p:sp>
        <p:nvSpPr>
          <p:cNvPr id="38" name="Rounded Rectangle 23">
            <a:extLst>
              <a:ext uri="{FF2B5EF4-FFF2-40B4-BE49-F238E27FC236}">
                <a16:creationId xmlns:a16="http://schemas.microsoft.com/office/drawing/2014/main" id="{6B507C8C-9FC0-531F-B9F7-67BE12ACF6B8}"/>
              </a:ext>
            </a:extLst>
          </p:cNvPr>
          <p:cNvSpPr/>
          <p:nvPr/>
        </p:nvSpPr>
        <p:spPr>
          <a:xfrm>
            <a:off x="9372254" y="5808347"/>
            <a:ext cx="2514600" cy="723901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SHOW</a:t>
            </a:r>
            <a:endParaRPr lang="en-US" b="1" dirty="0"/>
          </a:p>
        </p:txBody>
      </p:sp>
      <p:sp>
        <p:nvSpPr>
          <p:cNvPr id="39" name="Rounded Rectangle 23">
            <a:extLst>
              <a:ext uri="{FF2B5EF4-FFF2-40B4-BE49-F238E27FC236}">
                <a16:creationId xmlns:a16="http://schemas.microsoft.com/office/drawing/2014/main" id="{34BAA44A-9257-1F8C-3FAE-88DA66951DB2}"/>
              </a:ext>
            </a:extLst>
          </p:cNvPr>
          <p:cNvSpPr/>
          <p:nvPr/>
        </p:nvSpPr>
        <p:spPr>
          <a:xfrm>
            <a:off x="2652874" y="169959"/>
            <a:ext cx="6886252" cy="1189463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/>
              <a:t>painting</a:t>
            </a:r>
          </a:p>
        </p:txBody>
      </p:sp>
      <p:sp>
        <p:nvSpPr>
          <p:cNvPr id="40" name="Rounded Rectangle 2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05DBD6A9-2B5D-65BB-0BC0-B448CC80F06E}"/>
              </a:ext>
            </a:extLst>
          </p:cNvPr>
          <p:cNvSpPr/>
          <p:nvPr/>
        </p:nvSpPr>
        <p:spPr>
          <a:xfrm>
            <a:off x="9372254" y="5790866"/>
            <a:ext cx="2514600" cy="723901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NEXT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678706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2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0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3" fill="hold">
                      <p:stCondLst>
                        <p:cond delay="0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6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4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2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7" fill="hold">
                      <p:stCondLst>
                        <p:cond delay="0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0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3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5" fill="hold">
                      <p:stCondLst>
                        <p:cond delay="0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8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4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3" fill="hold">
                      <p:stCondLst>
                        <p:cond delay="0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6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5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1" fill="hold">
                      <p:stCondLst>
                        <p:cond delay="0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4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5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9" fill="hold">
                      <p:stCondLst>
                        <p:cond delay="0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2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6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7" fill="hold">
                      <p:stCondLst>
                        <p:cond delay="0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0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7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5" fill="hold">
                      <p:stCondLst>
                        <p:cond delay="0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8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8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3" fill="hold">
                      <p:stCondLst>
                        <p:cond delay="0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6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9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1" fill="hold">
                      <p:stCondLst>
                        <p:cond delay="0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4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5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6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0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1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2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6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7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8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2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3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4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8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9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0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4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5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6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0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1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2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6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7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8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2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3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4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8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9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0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4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5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0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1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2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6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7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8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2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3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8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9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0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5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6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5" fill="hold">
                            <p:stCondLst>
                              <p:cond delay="1000"/>
                            </p:stCondLst>
                            <p:childTnLst>
                              <p:par>
                                <p:cTn id="51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9" fill="hold">
                            <p:stCondLst>
                              <p:cond delay="1500"/>
                            </p:stCondLst>
                            <p:childTnLst>
                              <p:par>
                                <p:cTn id="520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1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2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  <p:bldP spid="40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708CD41-8015-16A4-E5F0-700AF1D45E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3686" y="-354774"/>
            <a:ext cx="2380952" cy="238095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5821384-D57C-606F-578E-78BBBB8EBF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606278"/>
            <a:ext cx="2380952" cy="238095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2B93C38-5D37-2D7D-0265-446675D9A2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3686" y="1519705"/>
            <a:ext cx="2380952" cy="238095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D772985-5860-FB98-0EA8-4C9F7A3544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2479097"/>
            <a:ext cx="2380952" cy="238095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FAE3580-98BD-B9BE-24D9-35004D15EC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3686" y="3409914"/>
            <a:ext cx="2380952" cy="238095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3E64C10-EA8A-CBC8-C5D0-BCD42834C0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8" y="3440149"/>
            <a:ext cx="2380952" cy="238095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7CE95E2-1FA9-6155-F0E3-68DA23B128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8" y="1565670"/>
            <a:ext cx="2380952" cy="238095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313504A-0426-9636-0F78-5717BD2736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4365444"/>
            <a:ext cx="2380952" cy="238095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C80BA87-49E8-7C7B-54EB-567449521E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-1280690"/>
            <a:ext cx="2380952" cy="238095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93CC7FC-0A90-66E1-66AB-A5030B6201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8" y="-319017"/>
            <a:ext cx="2380952" cy="238095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DB5BCE8-91AE-F081-610F-2C7CFBF2A4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025" y="638112"/>
            <a:ext cx="2380952" cy="238095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4F7D750-B8AB-9C69-C003-B87DF93C88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025" y="2527343"/>
            <a:ext cx="2380952" cy="238095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040CA5E-0A21-0774-8B4A-8BB2972FBF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262" y="3488395"/>
            <a:ext cx="2380952" cy="238095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8614F2D-4C8B-569F-A52A-33B769B0C9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262" y="1613916"/>
            <a:ext cx="2380952" cy="238095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3926B36-EBF5-1582-08AB-8DF49AD8C6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025" y="4413690"/>
            <a:ext cx="2380952" cy="238095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E6C433C-D7AA-E69E-5F47-1E571B787A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687" y="-1240656"/>
            <a:ext cx="2380952" cy="238095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1E270F3-C083-3901-47DD-04294F0D13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1924" y="-278983"/>
            <a:ext cx="2380952" cy="238095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7BF0977-4794-1AE3-7B19-6F8C96E43D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6161" y="669190"/>
            <a:ext cx="2380952" cy="238095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73328B63-D3F1-4FA5-C20F-942242D69D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2515" y="2557833"/>
            <a:ext cx="2380952" cy="238095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46A812B6-3E84-90F7-4AEC-76ACF530B9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9103" y="5315007"/>
            <a:ext cx="2380952" cy="238095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EA1048F4-4746-3493-9FDB-D5A7033D57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9371" y="5290739"/>
            <a:ext cx="2380952" cy="238095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CE0FB8AB-FE78-CAE3-6A21-EA1BDDF330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258" y="6245433"/>
            <a:ext cx="2380952" cy="238095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BED80645-701B-3C5A-D205-21D7DA3423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5964" y="6266301"/>
            <a:ext cx="2380952" cy="238095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2F97B8FB-FD3D-CC6E-23D9-0DA089662E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1377" y="-1218291"/>
            <a:ext cx="2380952" cy="238095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90C02FD5-A0EB-5A94-A825-5605EEDB7E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0201" y="5341772"/>
            <a:ext cx="2380952" cy="238095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F0EA1B61-EAF8-DC5D-77F3-8645120255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2715" y="4436568"/>
            <a:ext cx="2380952" cy="238095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A37DEBBE-7C42-8512-79DE-810A2C377D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7931" y="6325712"/>
            <a:ext cx="2380952" cy="2380952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0C3BA6F9-6E8B-DFFE-AE17-A66B75E6C0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0831" y="3488395"/>
            <a:ext cx="2380952" cy="2380952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06868DD3-2C2B-6C7F-7DF8-5402B3A705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7337" y="1609660"/>
            <a:ext cx="2380952" cy="2380952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7D3B44B4-1927-4917-27D4-F1A095256B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2553" y="-278983"/>
            <a:ext cx="2380952" cy="2380952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239E3A6E-FD83-FD4E-A100-1C3760E475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7059" y="669505"/>
            <a:ext cx="2380952" cy="2380952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43AC9762-0005-D398-FECE-3E2D5678B8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6790" y="2551189"/>
            <a:ext cx="2380952" cy="2380952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530EC1BB-34AC-4A0C-240B-67B79B21C8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3891" y="5373018"/>
            <a:ext cx="2380952" cy="2380952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20472CCA-8EB9-7EA1-05EE-8458F2C06B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5336" y="4436802"/>
            <a:ext cx="2380952" cy="2380952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15754FA2-F97F-F7DF-4E86-2928FBF9EA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2475" y="6329190"/>
            <a:ext cx="2380952" cy="2380952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C25B42EE-42A9-EBAC-636F-46D09B1FE2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7328" y="-1215975"/>
            <a:ext cx="2380952" cy="2380952"/>
          </a:xfrm>
          <a:prstGeom prst="rect">
            <a:avLst/>
          </a:prstGeom>
        </p:spPr>
      </p:pic>
      <p:sp>
        <p:nvSpPr>
          <p:cNvPr id="38" name="Rounded Rectangle 23">
            <a:extLst>
              <a:ext uri="{FF2B5EF4-FFF2-40B4-BE49-F238E27FC236}">
                <a16:creationId xmlns:a16="http://schemas.microsoft.com/office/drawing/2014/main" id="{1F22E6A5-FB48-8FF5-A8B8-40731020EDC7}"/>
              </a:ext>
            </a:extLst>
          </p:cNvPr>
          <p:cNvSpPr/>
          <p:nvPr/>
        </p:nvSpPr>
        <p:spPr>
          <a:xfrm>
            <a:off x="9372254" y="5808347"/>
            <a:ext cx="2514600" cy="723901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SHOW</a:t>
            </a:r>
            <a:endParaRPr lang="en-US" b="1" dirty="0"/>
          </a:p>
        </p:txBody>
      </p:sp>
      <p:sp>
        <p:nvSpPr>
          <p:cNvPr id="39" name="Rounded Rectangle 23">
            <a:extLst>
              <a:ext uri="{FF2B5EF4-FFF2-40B4-BE49-F238E27FC236}">
                <a16:creationId xmlns:a16="http://schemas.microsoft.com/office/drawing/2014/main" id="{3A847EDA-C639-0E5A-8AFA-6C13C492C7E2}"/>
              </a:ext>
            </a:extLst>
          </p:cNvPr>
          <p:cNvSpPr/>
          <p:nvPr/>
        </p:nvSpPr>
        <p:spPr>
          <a:xfrm>
            <a:off x="2652874" y="169959"/>
            <a:ext cx="6886252" cy="1189463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/>
              <a:t>riding bikes</a:t>
            </a:r>
          </a:p>
        </p:txBody>
      </p:sp>
      <p:sp>
        <p:nvSpPr>
          <p:cNvPr id="40" name="Rounded Rectangle 2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47704746-D33D-74AE-A8D8-2223B1D1A637}"/>
              </a:ext>
            </a:extLst>
          </p:cNvPr>
          <p:cNvSpPr/>
          <p:nvPr/>
        </p:nvSpPr>
        <p:spPr>
          <a:xfrm>
            <a:off x="9372254" y="5790866"/>
            <a:ext cx="2514600" cy="723901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NEXT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100563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2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0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3" fill="hold">
                      <p:stCondLst>
                        <p:cond delay="0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6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4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2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7" fill="hold">
                      <p:stCondLst>
                        <p:cond delay="0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0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3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5" fill="hold">
                      <p:stCondLst>
                        <p:cond delay="0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8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4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3" fill="hold">
                      <p:stCondLst>
                        <p:cond delay="0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6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5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1" fill="hold">
                      <p:stCondLst>
                        <p:cond delay="0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4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5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9" fill="hold">
                      <p:stCondLst>
                        <p:cond delay="0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2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6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7" fill="hold">
                      <p:stCondLst>
                        <p:cond delay="0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0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7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5" fill="hold">
                      <p:stCondLst>
                        <p:cond delay="0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8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8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3" fill="hold">
                      <p:stCondLst>
                        <p:cond delay="0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6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9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1" fill="hold">
                      <p:stCondLst>
                        <p:cond delay="0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4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5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6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0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1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2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6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7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8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2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3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4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8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9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0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4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5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6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0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1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2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6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7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8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2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3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4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8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9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0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4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5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0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1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2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6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7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8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2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3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8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9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0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5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6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5" fill="hold">
                            <p:stCondLst>
                              <p:cond delay="1000"/>
                            </p:stCondLst>
                            <p:childTnLst>
                              <p:par>
                                <p:cTn id="51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9" fill="hold">
                            <p:stCondLst>
                              <p:cond delay="1500"/>
                            </p:stCondLst>
                            <p:childTnLst>
                              <p:par>
                                <p:cTn id="520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1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2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  <p:bldP spid="40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A22F61F-B59B-6505-830A-DF31C061E7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3686" y="-354774"/>
            <a:ext cx="2380952" cy="238095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DB16594-866E-E763-8983-AD49235DD7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606278"/>
            <a:ext cx="2380952" cy="238095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A35CF6D-CB07-4901-09B9-5A1FF0FDF2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3686" y="1519705"/>
            <a:ext cx="2380952" cy="238095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401E984-0F40-BFF7-CACE-B42206272A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2479097"/>
            <a:ext cx="2380952" cy="238095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EEEE61D-F4CB-3C27-3ADA-0A467CEF7B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3686" y="3409914"/>
            <a:ext cx="2380952" cy="238095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41768A9-DCC2-EEF1-84A1-DA108ABD83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8" y="3440149"/>
            <a:ext cx="2380952" cy="238095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E9A6C6E-AE02-EA0E-21C6-ED2171DD90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8" y="1565670"/>
            <a:ext cx="2380952" cy="238095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0319461-1839-3CEC-7D8B-7597D56D21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4365444"/>
            <a:ext cx="2380952" cy="238095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FA25E51-B84C-18C1-5B16-0085C3488B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-1280690"/>
            <a:ext cx="2380952" cy="238095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6343F2B-B80D-FC02-3ACE-67B5713269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8" y="-319017"/>
            <a:ext cx="2380952" cy="238095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FF422E2-9129-C590-26ED-DD815EF01E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025" y="638112"/>
            <a:ext cx="2380952" cy="238095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720E446-5C33-0062-841E-EB10030088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025" y="2527343"/>
            <a:ext cx="2380952" cy="238095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6683F0C-F32B-E63A-8E4B-EE386CF9F8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262" y="3488395"/>
            <a:ext cx="2380952" cy="238095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0492E43-9308-4306-1AC2-C8114B048F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262" y="1613916"/>
            <a:ext cx="2380952" cy="238095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6903348-D882-3278-C806-30D340CF11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025" y="4413690"/>
            <a:ext cx="2380952" cy="238095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A368F2D-3AC4-C3FA-2D42-CE347D35F0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687" y="-1240656"/>
            <a:ext cx="2380952" cy="238095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411957D-EDFA-F658-1964-71E5805ED2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1924" y="-278983"/>
            <a:ext cx="2380952" cy="238095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3965B58-4DA0-253B-7DEF-8C4A3A62D7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6161" y="669190"/>
            <a:ext cx="2380952" cy="238095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7825295-EE42-3302-884F-D32F7C69E3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2515" y="2557833"/>
            <a:ext cx="2380952" cy="238095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4933314-590B-1E8A-B762-87B653BC71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9103" y="5315007"/>
            <a:ext cx="2380952" cy="238095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E1527C98-42F8-75B6-CC6D-4A4B675D68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9371" y="5290739"/>
            <a:ext cx="2380952" cy="238095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1EC14DE9-93CB-7CE5-64F6-3276AE781C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258" y="6245433"/>
            <a:ext cx="2380952" cy="238095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CA891707-FE81-AED2-6095-CAB2500C31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5964" y="6266301"/>
            <a:ext cx="2380952" cy="238095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7BB95E82-CC38-F473-1D62-9F6747B084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1377" y="-1218291"/>
            <a:ext cx="2380952" cy="238095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2F490CEA-4DA0-F9A5-BFD7-9B47512A21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0201" y="5341772"/>
            <a:ext cx="2380952" cy="238095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5BCDB5B5-3AF6-4C5F-B715-4E017F020C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2715" y="4436568"/>
            <a:ext cx="2380952" cy="238095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00E2F7D3-91E6-8E1A-D8E1-22887642E4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7931" y="6325712"/>
            <a:ext cx="2380952" cy="2380952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97AE1CE3-E169-B3BD-1D08-97F51B6A55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0831" y="3488395"/>
            <a:ext cx="2380952" cy="2380952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DEE1FCFC-405B-2F28-6EE5-D9DBFADA53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7337" y="1609660"/>
            <a:ext cx="2380952" cy="2380952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AFC703F4-8705-A23C-D8D9-B4FA47DA28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2553" y="-278983"/>
            <a:ext cx="2380952" cy="2380952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572FBBC4-34F8-04AE-5E8E-41D5BE74DA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7059" y="669505"/>
            <a:ext cx="2380952" cy="2380952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0DBC7F3E-21FB-AA05-E7D9-085B4C3F08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6790" y="2551189"/>
            <a:ext cx="2380952" cy="2380952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570846AF-D666-0FDB-888B-A88B29A469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3891" y="5373018"/>
            <a:ext cx="2380952" cy="2380952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40CE80A7-00A2-9FE7-E36A-F367CB117F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5336" y="4436802"/>
            <a:ext cx="2380952" cy="2380952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DA910044-71FF-3C86-5782-1ECC0EDA5C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2475" y="6329190"/>
            <a:ext cx="2380952" cy="2380952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EA272DE4-8232-8D49-0475-CB10F7E065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7328" y="-1215975"/>
            <a:ext cx="2380952" cy="2380952"/>
          </a:xfrm>
          <a:prstGeom prst="rect">
            <a:avLst/>
          </a:prstGeom>
        </p:spPr>
      </p:pic>
      <p:sp>
        <p:nvSpPr>
          <p:cNvPr id="38" name="Rounded Rectangle 23">
            <a:extLst>
              <a:ext uri="{FF2B5EF4-FFF2-40B4-BE49-F238E27FC236}">
                <a16:creationId xmlns:a16="http://schemas.microsoft.com/office/drawing/2014/main" id="{2E44D87E-E4E8-4737-34AB-5404F7B9392A}"/>
              </a:ext>
            </a:extLst>
          </p:cNvPr>
          <p:cNvSpPr/>
          <p:nvPr/>
        </p:nvSpPr>
        <p:spPr>
          <a:xfrm>
            <a:off x="9372254" y="5808347"/>
            <a:ext cx="2514600" cy="723901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SHOW</a:t>
            </a:r>
            <a:endParaRPr lang="en-US" b="1" dirty="0"/>
          </a:p>
        </p:txBody>
      </p:sp>
      <p:sp>
        <p:nvSpPr>
          <p:cNvPr id="39" name="Rounded Rectangle 23">
            <a:extLst>
              <a:ext uri="{FF2B5EF4-FFF2-40B4-BE49-F238E27FC236}">
                <a16:creationId xmlns:a16="http://schemas.microsoft.com/office/drawing/2014/main" id="{8456AC8D-784A-5483-4AF1-72BE653477D0}"/>
              </a:ext>
            </a:extLst>
          </p:cNvPr>
          <p:cNvSpPr/>
          <p:nvPr/>
        </p:nvSpPr>
        <p:spPr>
          <a:xfrm>
            <a:off x="2652874" y="169959"/>
            <a:ext cx="6886252" cy="1189463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/>
              <a:t>tennis</a:t>
            </a:r>
          </a:p>
        </p:txBody>
      </p:sp>
    </p:spTree>
    <p:extLst>
      <p:ext uri="{BB962C8B-B14F-4D97-AF65-F5344CB8AC3E}">
        <p14:creationId xmlns:p14="http://schemas.microsoft.com/office/powerpoint/2010/main" val="4207654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2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0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3" fill="hold">
                      <p:stCondLst>
                        <p:cond delay="0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6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4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2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7" fill="hold">
                      <p:stCondLst>
                        <p:cond delay="0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0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3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5" fill="hold">
                      <p:stCondLst>
                        <p:cond delay="0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8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4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3" fill="hold">
                      <p:stCondLst>
                        <p:cond delay="0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6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5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1" fill="hold">
                      <p:stCondLst>
                        <p:cond delay="0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4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5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9" fill="hold">
                      <p:stCondLst>
                        <p:cond delay="0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2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6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7" fill="hold">
                      <p:stCondLst>
                        <p:cond delay="0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0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7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5" fill="hold">
                      <p:stCondLst>
                        <p:cond delay="0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8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8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3" fill="hold">
                      <p:stCondLst>
                        <p:cond delay="0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6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9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1" fill="hold">
                      <p:stCondLst>
                        <p:cond delay="0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4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5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6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0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1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2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6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7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8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2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3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4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8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9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0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4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5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6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0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1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2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6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7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8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2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3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4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8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9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0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4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5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0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1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2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6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7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8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2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3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8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9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0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5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6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895308B-0CD9-D29E-F258-5D600FBC61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3686" y="-354774"/>
            <a:ext cx="2380952" cy="238095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DDBBB01-C532-D32E-3F80-08455824B2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606278"/>
            <a:ext cx="2380952" cy="238095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72469D8-6D78-230A-4EDD-2B455973BC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3686" y="1519705"/>
            <a:ext cx="2380952" cy="238095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C2B5D06-1B26-2C30-D28F-50DF045355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2479097"/>
            <a:ext cx="2380952" cy="238095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074A64E-1B41-EC64-F2C3-2C4A5D096B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3686" y="3409914"/>
            <a:ext cx="2380952" cy="238095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B1C0A20-6B56-DA9B-5277-9CCCAA376C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8" y="3440149"/>
            <a:ext cx="2380952" cy="238095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6A7895C-9056-504E-0573-2E4247D0B3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8" y="1565670"/>
            <a:ext cx="2380952" cy="238095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65DBEBF-516D-1087-C218-0F674B6DAB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4365444"/>
            <a:ext cx="2380952" cy="238095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733C67F-DE13-A2AA-2008-E99B8849CF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-1280690"/>
            <a:ext cx="2380952" cy="238095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88AFE3A-3D0B-24A7-0A97-F48EE7F6E0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8" y="-319017"/>
            <a:ext cx="2380952" cy="238095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A6AB57A-173E-7494-3892-2D0FCC1647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025" y="638112"/>
            <a:ext cx="2380952" cy="238095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71DA08C-8B32-A6D1-BFF9-1E00231048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025" y="2527343"/>
            <a:ext cx="2380952" cy="238095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D32DA04-3D43-68C5-FE0B-BC55C1B81D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262" y="3488395"/>
            <a:ext cx="2380952" cy="238095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DBB8B83-2DB9-D6B4-1925-CAA65FF8AC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262" y="1613916"/>
            <a:ext cx="2380952" cy="238095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E5B61E9-C066-CF83-A1D4-A7563CD78F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025" y="4413690"/>
            <a:ext cx="2380952" cy="238095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05BCB72-709D-2EC0-B09F-E6A3210F90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687" y="-1240656"/>
            <a:ext cx="2380952" cy="238095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D34754E-65E3-3388-F644-12865A13D5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1924" y="-278983"/>
            <a:ext cx="2380952" cy="238095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185F3E2-861C-0F9F-5CC4-8D13F6A3B6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6161" y="669190"/>
            <a:ext cx="2380952" cy="238095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CDE5A47B-B118-171E-FCD8-F16AD97AFD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2515" y="2557833"/>
            <a:ext cx="2380952" cy="238095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DD679DA3-AF34-3FD3-DB73-FA62097B51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9103" y="5315007"/>
            <a:ext cx="2380952" cy="238095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A528583C-8589-92D2-B2F2-244B2F1C69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9371" y="5290739"/>
            <a:ext cx="2380952" cy="238095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40025D4A-A7A0-C15A-2712-C32836A05AE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258" y="6245433"/>
            <a:ext cx="2380952" cy="238095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ED45CAB7-2CE8-FE06-1168-A51832499A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5964" y="6266301"/>
            <a:ext cx="2380952" cy="238095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89DD3CA6-B5BD-CE78-9F5F-0C8DCE7135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1377" y="-1218291"/>
            <a:ext cx="2380952" cy="238095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79EA805F-4027-FAB5-9DB6-0AEB94CF5E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0201" y="5341772"/>
            <a:ext cx="2380952" cy="238095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A3481012-8730-98EC-D7A5-5B2F0BAB34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2715" y="4436568"/>
            <a:ext cx="2380952" cy="238095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5ABB4C70-D8B2-ECD3-2F11-32153D5446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7931" y="6325712"/>
            <a:ext cx="2380952" cy="2380952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19433586-0723-D1F0-9BC2-056CCF8F4E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0831" y="3488395"/>
            <a:ext cx="2380952" cy="2380952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29A4BED4-6DA0-E4DC-4807-79D957DCC3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7337" y="1609660"/>
            <a:ext cx="2380952" cy="2380952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20C0585A-A05C-B144-398D-EF822E31CA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2553" y="-278983"/>
            <a:ext cx="2380952" cy="2380952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D7440A90-B2D6-2C29-3458-BD8766A434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7059" y="669505"/>
            <a:ext cx="2380952" cy="2380952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E02C1D4E-CE3B-1D7A-5F46-97B116388E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6790" y="2551189"/>
            <a:ext cx="2380952" cy="2380952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ABC2AC77-7100-0B5C-CFC0-93B5212940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3891" y="5373018"/>
            <a:ext cx="2380952" cy="2380952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B7173305-5D2C-BA66-A205-F9846361E2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5336" y="4436802"/>
            <a:ext cx="2380952" cy="2380952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240B065F-E5C7-67DF-4EBC-CF5CAF72AD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2475" y="6329190"/>
            <a:ext cx="2380952" cy="2380952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B351F4D6-B743-43BA-C266-A2EBFE5DC3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7328" y="-1215975"/>
            <a:ext cx="2380952" cy="2380952"/>
          </a:xfrm>
          <a:prstGeom prst="rect">
            <a:avLst/>
          </a:prstGeom>
        </p:spPr>
      </p:pic>
      <p:sp>
        <p:nvSpPr>
          <p:cNvPr id="38" name="Rounded Rectangle 23">
            <a:extLst>
              <a:ext uri="{FF2B5EF4-FFF2-40B4-BE49-F238E27FC236}">
                <a16:creationId xmlns:a16="http://schemas.microsoft.com/office/drawing/2014/main" id="{A8B23A90-A70B-CD82-F176-72C5BD8AA86C}"/>
              </a:ext>
            </a:extLst>
          </p:cNvPr>
          <p:cNvSpPr/>
          <p:nvPr/>
        </p:nvSpPr>
        <p:spPr>
          <a:xfrm>
            <a:off x="9372254" y="5808347"/>
            <a:ext cx="2514600" cy="723901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SHOW</a:t>
            </a:r>
            <a:endParaRPr lang="en-US" b="1" dirty="0"/>
          </a:p>
        </p:txBody>
      </p:sp>
      <p:sp>
        <p:nvSpPr>
          <p:cNvPr id="39" name="Rounded Rectangle 23">
            <a:extLst>
              <a:ext uri="{FF2B5EF4-FFF2-40B4-BE49-F238E27FC236}">
                <a16:creationId xmlns:a16="http://schemas.microsoft.com/office/drawing/2014/main" id="{37C5D773-7113-0821-269C-9E28BA795926}"/>
              </a:ext>
            </a:extLst>
          </p:cNvPr>
          <p:cNvSpPr/>
          <p:nvPr/>
        </p:nvSpPr>
        <p:spPr>
          <a:xfrm>
            <a:off x="2652874" y="169959"/>
            <a:ext cx="6886252" cy="1189463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/>
              <a:t>fishing</a:t>
            </a:r>
          </a:p>
        </p:txBody>
      </p:sp>
      <p:sp>
        <p:nvSpPr>
          <p:cNvPr id="40" name="Rounded Rectangle 2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0D287D7C-EB9F-7665-8BA9-E7EB714E479B}"/>
              </a:ext>
            </a:extLst>
          </p:cNvPr>
          <p:cNvSpPr/>
          <p:nvPr/>
        </p:nvSpPr>
        <p:spPr>
          <a:xfrm>
            <a:off x="9372254" y="5790866"/>
            <a:ext cx="2514600" cy="723901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NEXT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072247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2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0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3" fill="hold">
                      <p:stCondLst>
                        <p:cond delay="0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6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4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2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7" fill="hold">
                      <p:stCondLst>
                        <p:cond delay="0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0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3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5" fill="hold">
                      <p:stCondLst>
                        <p:cond delay="0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8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4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3" fill="hold">
                      <p:stCondLst>
                        <p:cond delay="0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6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5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1" fill="hold">
                      <p:stCondLst>
                        <p:cond delay="0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4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5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9" fill="hold">
                      <p:stCondLst>
                        <p:cond delay="0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2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6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7" fill="hold">
                      <p:stCondLst>
                        <p:cond delay="0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0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7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5" fill="hold">
                      <p:stCondLst>
                        <p:cond delay="0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8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8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3" fill="hold">
                      <p:stCondLst>
                        <p:cond delay="0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6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9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1" fill="hold">
                      <p:stCondLst>
                        <p:cond delay="0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4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5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6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0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1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2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6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7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8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2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3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4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8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9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0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4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5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6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0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1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2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6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7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8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2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3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4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8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9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0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4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5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0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1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2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6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7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8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2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3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8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9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0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5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6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5" fill="hold">
                            <p:stCondLst>
                              <p:cond delay="1000"/>
                            </p:stCondLst>
                            <p:childTnLst>
                              <p:par>
                                <p:cTn id="51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9" fill="hold">
                            <p:stCondLst>
                              <p:cond delay="1500"/>
                            </p:stCondLst>
                            <p:childTnLst>
                              <p:par>
                                <p:cTn id="520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1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2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  <p:bldP spid="40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82D1BE7-5DE7-2916-4EC4-1AD3FAA5E6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3686" y="-354774"/>
            <a:ext cx="2380952" cy="238095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BFD8514-593B-DFCD-C297-7DEF8F1CE2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606278"/>
            <a:ext cx="2380952" cy="238095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0EDB93D-460F-BAAF-8456-DD7BB4168F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3686" y="1519705"/>
            <a:ext cx="2380952" cy="238095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9E38519-698F-4712-4F98-02517B826B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2479097"/>
            <a:ext cx="2380952" cy="238095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5078CFD-8D5B-707A-5D07-D1C4EB855F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3686" y="3409914"/>
            <a:ext cx="2380952" cy="238095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03D7104-F1D5-4BBC-2203-8E32F4E176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8" y="3440149"/>
            <a:ext cx="2380952" cy="238095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1878D3C-2998-7EAB-8EDC-59746F542E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8" y="1565670"/>
            <a:ext cx="2380952" cy="238095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A01107A-3DC8-8B9C-569D-3779199A56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4365444"/>
            <a:ext cx="2380952" cy="238095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303B6B4-DCBA-90D1-1FA4-39F03C294B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-1280690"/>
            <a:ext cx="2380952" cy="238095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AC2DF1E-9351-1A36-2092-5F845B8817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8" y="-319017"/>
            <a:ext cx="2380952" cy="238095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A8D32DA-442E-D108-AD90-F8012399BE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025" y="638112"/>
            <a:ext cx="2380952" cy="238095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6D4FD9C-0F0B-A48E-4318-46D3D064B1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025" y="2527343"/>
            <a:ext cx="2380952" cy="238095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82E9A0C-8D38-6B5F-7F62-1F774E1BF01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262" y="3488395"/>
            <a:ext cx="2380952" cy="238095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9E4F0EB-8EA0-55B4-B624-20F6B18CF1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262" y="1613916"/>
            <a:ext cx="2380952" cy="238095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A5974AC-B6DD-E149-BC9A-77E7C15C93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025" y="4413690"/>
            <a:ext cx="2380952" cy="238095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D0E6F32-6EF2-DBB7-4A20-3807DB2FEB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687" y="-1240656"/>
            <a:ext cx="2380952" cy="238095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D5A4C9E-02FC-6546-BF16-E70AFB8793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1924" y="-278983"/>
            <a:ext cx="2380952" cy="238095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2A67B48-5671-3758-77A1-94167CC7F2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6161" y="669190"/>
            <a:ext cx="2380952" cy="238095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D0AB2A0-489B-EDF4-DE06-F28043FE83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2515" y="2557833"/>
            <a:ext cx="2380952" cy="238095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0ADF6AF3-3C48-50D3-74C3-0F2AB65366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9103" y="5315007"/>
            <a:ext cx="2380952" cy="238095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79D5F216-48D0-0071-07C4-D943819ED3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9371" y="5290739"/>
            <a:ext cx="2380952" cy="238095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8CD109B8-2556-293C-5642-E6E9CA04A5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258" y="6245433"/>
            <a:ext cx="2380952" cy="238095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16B8E10A-5E0F-0575-6B7A-88A3C4BA13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5964" y="6266301"/>
            <a:ext cx="2380952" cy="238095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4FF75859-8B3C-F341-1F53-0656AC027A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1377" y="-1218291"/>
            <a:ext cx="2380952" cy="238095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3E5A08B0-62D5-DB44-2401-CB6B722C8D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0201" y="5341772"/>
            <a:ext cx="2380952" cy="238095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30E3750B-28DB-271F-8A0A-5059A8C7AC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2715" y="4436568"/>
            <a:ext cx="2380952" cy="238095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BFE06709-1972-E033-D6EE-ED5F2DF4BBD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7931" y="6325712"/>
            <a:ext cx="2380952" cy="2380952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93B14CDD-4BFB-2F37-3233-CC15AC80F6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0831" y="3488395"/>
            <a:ext cx="2380952" cy="2380952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820BF0D4-54D5-753A-2BD5-444D0A07CB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7337" y="1609660"/>
            <a:ext cx="2380952" cy="2380952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5B268376-82F5-31E6-A4D1-064A7D0874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2553" y="-278983"/>
            <a:ext cx="2380952" cy="2380952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688CA95D-1679-DBE4-1F49-0BC45D4563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7059" y="669505"/>
            <a:ext cx="2380952" cy="2380952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04B5578E-195F-9466-D798-824D5C0C35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6790" y="2551189"/>
            <a:ext cx="2380952" cy="2380952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CF20ED34-AA4B-A992-5A66-1C0812EF3E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3891" y="5373018"/>
            <a:ext cx="2380952" cy="2380952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71E9F944-2F13-A8A4-1586-A7143B6E37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5336" y="4436802"/>
            <a:ext cx="2380952" cy="2380952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129CBEFA-70E3-4FE8-06CD-F82191E0AE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2475" y="6329190"/>
            <a:ext cx="2380952" cy="2380952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9A4CAD5A-2B5D-41F3-77A3-CFB499B369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7328" y="-1215975"/>
            <a:ext cx="2380952" cy="2380952"/>
          </a:xfrm>
          <a:prstGeom prst="rect">
            <a:avLst/>
          </a:prstGeom>
        </p:spPr>
      </p:pic>
      <p:sp>
        <p:nvSpPr>
          <p:cNvPr id="38" name="Rounded Rectangle 23">
            <a:extLst>
              <a:ext uri="{FF2B5EF4-FFF2-40B4-BE49-F238E27FC236}">
                <a16:creationId xmlns:a16="http://schemas.microsoft.com/office/drawing/2014/main" id="{86186B34-7D1F-943F-010E-16BC1EE4723B}"/>
              </a:ext>
            </a:extLst>
          </p:cNvPr>
          <p:cNvSpPr/>
          <p:nvPr/>
        </p:nvSpPr>
        <p:spPr>
          <a:xfrm>
            <a:off x="9372254" y="5808347"/>
            <a:ext cx="2514600" cy="723901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SHOW</a:t>
            </a:r>
            <a:endParaRPr lang="en-US" b="1" dirty="0"/>
          </a:p>
        </p:txBody>
      </p:sp>
      <p:sp>
        <p:nvSpPr>
          <p:cNvPr id="39" name="Rounded Rectangle 23">
            <a:extLst>
              <a:ext uri="{FF2B5EF4-FFF2-40B4-BE49-F238E27FC236}">
                <a16:creationId xmlns:a16="http://schemas.microsoft.com/office/drawing/2014/main" id="{8190CB37-1476-F8FB-3FF4-E3E92F2BD4CA}"/>
              </a:ext>
            </a:extLst>
          </p:cNvPr>
          <p:cNvSpPr/>
          <p:nvPr/>
        </p:nvSpPr>
        <p:spPr>
          <a:xfrm>
            <a:off x="2652874" y="169959"/>
            <a:ext cx="6886252" cy="1189463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/>
              <a:t>reading</a:t>
            </a:r>
          </a:p>
        </p:txBody>
      </p:sp>
      <p:sp>
        <p:nvSpPr>
          <p:cNvPr id="40" name="Rounded Rectangle 2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1FE7F677-4077-551A-02AB-5A6400194CAF}"/>
              </a:ext>
            </a:extLst>
          </p:cNvPr>
          <p:cNvSpPr/>
          <p:nvPr/>
        </p:nvSpPr>
        <p:spPr>
          <a:xfrm>
            <a:off x="9372254" y="5790866"/>
            <a:ext cx="2514600" cy="723901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NEXT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750413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2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0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3" fill="hold">
                      <p:stCondLst>
                        <p:cond delay="0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6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4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2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7" fill="hold">
                      <p:stCondLst>
                        <p:cond delay="0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0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3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5" fill="hold">
                      <p:stCondLst>
                        <p:cond delay="0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8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4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3" fill="hold">
                      <p:stCondLst>
                        <p:cond delay="0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6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5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1" fill="hold">
                      <p:stCondLst>
                        <p:cond delay="0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4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5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9" fill="hold">
                      <p:stCondLst>
                        <p:cond delay="0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2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6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7" fill="hold">
                      <p:stCondLst>
                        <p:cond delay="0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0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7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5" fill="hold">
                      <p:stCondLst>
                        <p:cond delay="0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8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8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3" fill="hold">
                      <p:stCondLst>
                        <p:cond delay="0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6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9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1" fill="hold">
                      <p:stCondLst>
                        <p:cond delay="0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4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5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6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0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1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2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6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7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8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2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3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4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8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9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0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4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5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6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0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1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2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6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7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8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2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3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4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8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9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0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4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5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0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1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2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6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7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8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2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3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8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9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0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5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6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5" fill="hold">
                            <p:stCondLst>
                              <p:cond delay="1000"/>
                            </p:stCondLst>
                            <p:childTnLst>
                              <p:par>
                                <p:cTn id="51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9" fill="hold">
                            <p:stCondLst>
                              <p:cond delay="1500"/>
                            </p:stCondLst>
                            <p:childTnLst>
                              <p:par>
                                <p:cTn id="520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1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2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  <p:bldP spid="40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F1AA998-65A9-EBEF-1E0D-ECEF8FD708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3686" y="-354774"/>
            <a:ext cx="2380952" cy="238095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E75E4A3-68E7-425F-DFFD-1380128117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606278"/>
            <a:ext cx="2380952" cy="238095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46267AB-92B7-E59F-CE84-F8FA94DC6D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3686" y="1519705"/>
            <a:ext cx="2380952" cy="238095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6F3EF88-2C27-259C-D23A-907D334CBD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2479097"/>
            <a:ext cx="2380952" cy="238095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F8F201B-CFAF-36DC-B6B3-2E3E37D6A0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3686" y="3409914"/>
            <a:ext cx="2380952" cy="238095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7247176-2BC6-E228-9295-A76F94C0E5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8" y="3440149"/>
            <a:ext cx="2380952" cy="238095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283C398-8E14-2ACF-C9B3-8A979A4893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8" y="1565670"/>
            <a:ext cx="2380952" cy="238095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4AD723A-A0F9-CAEA-DB0E-C130A1C492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4365444"/>
            <a:ext cx="2380952" cy="238095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698BDA8-DD01-D828-A996-99DD62E819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-1280690"/>
            <a:ext cx="2380952" cy="238095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FDE91C0-EB76-1FF2-0D62-97C05DDFA0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8" y="-319017"/>
            <a:ext cx="2380952" cy="238095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8E5A1A-C8B3-ED56-1178-002834BE87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025" y="638112"/>
            <a:ext cx="2380952" cy="238095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B9AB9B0-B526-AAB9-CB06-E1ACE34B10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025" y="2527343"/>
            <a:ext cx="2380952" cy="238095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68DAEB0-3F70-8176-5904-97FC41FD6D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262" y="3488395"/>
            <a:ext cx="2380952" cy="238095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C82A424-28D7-BC0C-8B38-B365F3C8E2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262" y="1613916"/>
            <a:ext cx="2380952" cy="238095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6B8D5EF-128B-4314-CAA8-4D572D8482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025" y="4413690"/>
            <a:ext cx="2380952" cy="238095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2EA1240-FC80-24B6-8112-3B94511886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687" y="-1240656"/>
            <a:ext cx="2380952" cy="238095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3E00F46-6445-C935-5275-9C63D6292B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1924" y="-278983"/>
            <a:ext cx="2380952" cy="238095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34C4603-02FD-FA31-9BC8-63BF12EDD1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6161" y="669190"/>
            <a:ext cx="2380952" cy="238095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EE5024B-62D9-5A9B-D4D1-1E788826A9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2515" y="2557833"/>
            <a:ext cx="2380952" cy="238095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B879E5F0-89C5-AF76-2AD5-3700EE1C5C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9103" y="5315007"/>
            <a:ext cx="2380952" cy="238095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DB1CDB49-2497-B426-EDD7-F8F5BFDBE0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9371" y="5290739"/>
            <a:ext cx="2380952" cy="238095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6DF78ACC-90FF-70C2-116C-5141E7EADD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258" y="6245433"/>
            <a:ext cx="2380952" cy="238095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FD73CBA7-402D-25A3-4C9A-034E9591D2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5964" y="6266301"/>
            <a:ext cx="2380952" cy="238095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36A9D52B-7636-7279-A0EC-E658B7DDE4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1377" y="-1218291"/>
            <a:ext cx="2380952" cy="238095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E5E541A4-8083-FA74-7F40-95978D8CA0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0201" y="5341772"/>
            <a:ext cx="2380952" cy="238095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7304E796-59C4-7995-0329-ADC71BA4AC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2715" y="4436568"/>
            <a:ext cx="2380952" cy="238095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F2F5646E-0B92-2FB6-B329-9C642E965F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7931" y="6325712"/>
            <a:ext cx="2380952" cy="2380952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F85DC604-7539-D45E-D238-EC9AF3B6D0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0831" y="3488395"/>
            <a:ext cx="2380952" cy="2380952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1554F8CA-7AE1-5F7A-9C2E-61C5CD4638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7337" y="1609660"/>
            <a:ext cx="2380952" cy="2380952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5147D653-078D-87E1-118A-2C5EEB9EC2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2553" y="-278983"/>
            <a:ext cx="2380952" cy="2380952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C21ACD4A-7E4D-5DCC-DFC4-084981B69D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7059" y="669505"/>
            <a:ext cx="2380952" cy="2380952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B2B50571-73DA-ABFC-8399-A4FF6C3F12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6790" y="2551189"/>
            <a:ext cx="2380952" cy="2380952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978B4AB0-3428-323F-AFDD-18B12FD951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3891" y="5373018"/>
            <a:ext cx="2380952" cy="2380952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A6758162-1250-4115-F68B-CA57594D05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5336" y="4436802"/>
            <a:ext cx="2380952" cy="2380952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391D8453-283B-DBED-E06C-ABADDF4F56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2475" y="6329190"/>
            <a:ext cx="2380952" cy="2380952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49D6E7DA-A1ED-8E2E-21AC-766A8F6D4A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7328" y="-1215975"/>
            <a:ext cx="2380952" cy="2380952"/>
          </a:xfrm>
          <a:prstGeom prst="rect">
            <a:avLst/>
          </a:prstGeom>
        </p:spPr>
      </p:pic>
      <p:sp>
        <p:nvSpPr>
          <p:cNvPr id="38" name="Rounded Rectangle 23">
            <a:extLst>
              <a:ext uri="{FF2B5EF4-FFF2-40B4-BE49-F238E27FC236}">
                <a16:creationId xmlns:a16="http://schemas.microsoft.com/office/drawing/2014/main" id="{2DCD1E01-4BAB-19D3-8221-88ED4B328F73}"/>
              </a:ext>
            </a:extLst>
          </p:cNvPr>
          <p:cNvSpPr/>
          <p:nvPr/>
        </p:nvSpPr>
        <p:spPr>
          <a:xfrm>
            <a:off x="9372254" y="5808347"/>
            <a:ext cx="2514600" cy="723901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SHOW</a:t>
            </a:r>
            <a:endParaRPr lang="en-US" b="1" dirty="0"/>
          </a:p>
        </p:txBody>
      </p:sp>
      <p:sp>
        <p:nvSpPr>
          <p:cNvPr id="39" name="Rounded Rectangle 23">
            <a:extLst>
              <a:ext uri="{FF2B5EF4-FFF2-40B4-BE49-F238E27FC236}">
                <a16:creationId xmlns:a16="http://schemas.microsoft.com/office/drawing/2014/main" id="{02E87F60-0129-A9FC-5842-5928AEA288C6}"/>
              </a:ext>
            </a:extLst>
          </p:cNvPr>
          <p:cNvSpPr/>
          <p:nvPr/>
        </p:nvSpPr>
        <p:spPr>
          <a:xfrm>
            <a:off x="2652874" y="169959"/>
            <a:ext cx="6886252" cy="1189463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/>
              <a:t>hiking</a:t>
            </a:r>
          </a:p>
        </p:txBody>
      </p:sp>
      <p:sp>
        <p:nvSpPr>
          <p:cNvPr id="40" name="Rounded Rectangle 2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4F057FEE-8562-7CD7-6E26-A2FE8FFD6D20}"/>
              </a:ext>
            </a:extLst>
          </p:cNvPr>
          <p:cNvSpPr/>
          <p:nvPr/>
        </p:nvSpPr>
        <p:spPr>
          <a:xfrm>
            <a:off x="9372254" y="5790866"/>
            <a:ext cx="2514600" cy="723901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NEXT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286995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2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0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3" fill="hold">
                      <p:stCondLst>
                        <p:cond delay="0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6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4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2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7" fill="hold">
                      <p:stCondLst>
                        <p:cond delay="0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0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3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5" fill="hold">
                      <p:stCondLst>
                        <p:cond delay="0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8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4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3" fill="hold">
                      <p:stCondLst>
                        <p:cond delay="0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6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5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1" fill="hold">
                      <p:stCondLst>
                        <p:cond delay="0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4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5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9" fill="hold">
                      <p:stCondLst>
                        <p:cond delay="0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2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6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7" fill="hold">
                      <p:stCondLst>
                        <p:cond delay="0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0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7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5" fill="hold">
                      <p:stCondLst>
                        <p:cond delay="0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8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8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3" fill="hold">
                      <p:stCondLst>
                        <p:cond delay="0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6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9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1" fill="hold">
                      <p:stCondLst>
                        <p:cond delay="0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4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5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6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0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1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2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6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7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8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2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3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4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8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9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0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4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5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6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0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1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2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6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7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8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2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3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4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8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9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0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4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5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0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1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2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6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7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8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2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3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8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9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0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5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6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5" fill="hold">
                            <p:stCondLst>
                              <p:cond delay="1000"/>
                            </p:stCondLst>
                            <p:childTnLst>
                              <p:par>
                                <p:cTn id="51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9" fill="hold">
                            <p:stCondLst>
                              <p:cond delay="1500"/>
                            </p:stCondLst>
                            <p:childTnLst>
                              <p:par>
                                <p:cTn id="520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1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2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  <p:bldP spid="40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463DDDA-7668-58EF-D45A-26F5C095F8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3686" y="-354774"/>
            <a:ext cx="2380952" cy="238095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CB30B4C-7C34-F27A-6C66-27BBCEEDB6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606278"/>
            <a:ext cx="2380952" cy="238095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E19396C-3972-81BD-EAFA-717B5F7518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3686" y="1519705"/>
            <a:ext cx="2380952" cy="238095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ABEDF4D-D687-4914-E7C7-788090AADA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2479097"/>
            <a:ext cx="2380952" cy="238095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2B02228-9F55-D0FA-5D1C-57EC3C2E41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3686" y="3409914"/>
            <a:ext cx="2380952" cy="238095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A040816-1D7F-AC02-C1B8-5717621A38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8" y="3440149"/>
            <a:ext cx="2380952" cy="238095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58D78C3-87BA-E1EA-0633-1E4A11B9E2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8" y="1565670"/>
            <a:ext cx="2380952" cy="238095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A7F051B-B111-EE95-D2F4-3081E4D252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4365444"/>
            <a:ext cx="2380952" cy="238095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284F328-B455-55E7-4A83-A8C66D02EA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-1280690"/>
            <a:ext cx="2380952" cy="238095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5D4B348-F696-5789-F570-F689764270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8" y="-319017"/>
            <a:ext cx="2380952" cy="238095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A532721-47C8-6AE6-2BE5-CABA51FB4E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025" y="638112"/>
            <a:ext cx="2380952" cy="238095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C9A481C-3B88-84D9-6D48-D43B13F533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025" y="2527343"/>
            <a:ext cx="2380952" cy="238095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2F46977-0015-26D1-D759-700AD07218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262" y="3488395"/>
            <a:ext cx="2380952" cy="238095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D656975-8687-31A8-C8A6-E1ED9B38DD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262" y="1613916"/>
            <a:ext cx="2380952" cy="238095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8BB51C2-9AF8-9CCB-C394-9050D2EBE5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025" y="4413690"/>
            <a:ext cx="2380952" cy="238095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6742E21-D0E2-8872-1C2F-CACC33787B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687" y="-1240656"/>
            <a:ext cx="2380952" cy="238095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C64EFF4-65AB-87F9-A4B2-1841A9DEBB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1924" y="-278983"/>
            <a:ext cx="2380952" cy="238095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60AC09F-DE9B-59BB-9D2F-7B8EAF53CB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6161" y="669190"/>
            <a:ext cx="2380952" cy="238095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0F70C21-2B79-6A2E-CBDE-5641B260DA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2515" y="2557833"/>
            <a:ext cx="2380952" cy="238095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F581288A-6CAD-23E0-08E7-CB31DCA17F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9103" y="5315007"/>
            <a:ext cx="2380952" cy="238095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4441E687-8289-57CB-7205-397253C4FC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9371" y="5290739"/>
            <a:ext cx="2380952" cy="238095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ACDF45B9-8C56-204D-514B-FFC15830F9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258" y="6245433"/>
            <a:ext cx="2380952" cy="238095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D9B2F0CB-9E8E-F240-DFA2-69359DF07A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5964" y="6266301"/>
            <a:ext cx="2380952" cy="238095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7443DEF9-47C9-B0CE-C37C-347C84C5FA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1377" y="-1218291"/>
            <a:ext cx="2380952" cy="238095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31BA0D87-D6EE-0C37-8F6A-5ADE52EF5A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0201" y="5341772"/>
            <a:ext cx="2380952" cy="238095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CEE9F37B-4E6B-8EE4-3D7E-198A69FC7E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2715" y="4436568"/>
            <a:ext cx="2380952" cy="238095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E32313EE-2D98-1E98-1F40-66774F40DD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7931" y="6325712"/>
            <a:ext cx="2380952" cy="2380952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3E647DCD-FAFE-D063-8FD5-72376D04FE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0831" y="3488395"/>
            <a:ext cx="2380952" cy="2380952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703BCCED-01BF-D8B5-F0B2-83D3EE15EB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7337" y="1609660"/>
            <a:ext cx="2380952" cy="2380952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DCEAF099-0BC3-2BBA-0F1A-E720A90A66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2553" y="-278983"/>
            <a:ext cx="2380952" cy="2380952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C9028728-4296-802F-67A6-C3AF2246BF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7059" y="669505"/>
            <a:ext cx="2380952" cy="2380952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E8A06CE2-2B8B-C769-306A-C9B12FB47B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6790" y="2551189"/>
            <a:ext cx="2380952" cy="2380952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FAF85100-828C-F58F-A24F-9DF5F1F73C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3891" y="5373018"/>
            <a:ext cx="2380952" cy="2380952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87A2A98E-FFDF-F0CD-6921-4E7C54D249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5336" y="4436802"/>
            <a:ext cx="2380952" cy="2380952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4BBFB75F-94D3-FFC7-5701-8332149101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2475" y="6329190"/>
            <a:ext cx="2380952" cy="2380952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91C261C5-121B-F5BA-842A-AED381C341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7328" y="-1215975"/>
            <a:ext cx="2380952" cy="2380952"/>
          </a:xfrm>
          <a:prstGeom prst="rect">
            <a:avLst/>
          </a:prstGeom>
        </p:spPr>
      </p:pic>
      <p:sp>
        <p:nvSpPr>
          <p:cNvPr id="38" name="Rounded Rectangle 23">
            <a:extLst>
              <a:ext uri="{FF2B5EF4-FFF2-40B4-BE49-F238E27FC236}">
                <a16:creationId xmlns:a16="http://schemas.microsoft.com/office/drawing/2014/main" id="{3CD2D8F9-B11F-4906-8CD6-77DB4EA4BDA9}"/>
              </a:ext>
            </a:extLst>
          </p:cNvPr>
          <p:cNvSpPr/>
          <p:nvPr/>
        </p:nvSpPr>
        <p:spPr>
          <a:xfrm>
            <a:off x="9372254" y="5808347"/>
            <a:ext cx="2514600" cy="723901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SHOW</a:t>
            </a:r>
            <a:endParaRPr lang="en-US" b="1" dirty="0"/>
          </a:p>
        </p:txBody>
      </p:sp>
      <p:sp>
        <p:nvSpPr>
          <p:cNvPr id="39" name="Rounded Rectangle 23">
            <a:extLst>
              <a:ext uri="{FF2B5EF4-FFF2-40B4-BE49-F238E27FC236}">
                <a16:creationId xmlns:a16="http://schemas.microsoft.com/office/drawing/2014/main" id="{BDED672B-92B7-DF6F-BE70-CAC592CB7711}"/>
              </a:ext>
            </a:extLst>
          </p:cNvPr>
          <p:cNvSpPr/>
          <p:nvPr/>
        </p:nvSpPr>
        <p:spPr>
          <a:xfrm>
            <a:off x="2652874" y="169959"/>
            <a:ext cx="6886252" cy="1189463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/>
              <a:t>bowling</a:t>
            </a:r>
          </a:p>
        </p:txBody>
      </p:sp>
      <p:sp>
        <p:nvSpPr>
          <p:cNvPr id="40" name="Rounded Rectangle 2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4DAA0D9D-D3E2-8882-C6B0-CEFAA31C2096}"/>
              </a:ext>
            </a:extLst>
          </p:cNvPr>
          <p:cNvSpPr/>
          <p:nvPr/>
        </p:nvSpPr>
        <p:spPr>
          <a:xfrm>
            <a:off x="9372254" y="5790866"/>
            <a:ext cx="2514600" cy="723901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NEXT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981808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2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0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3" fill="hold">
                      <p:stCondLst>
                        <p:cond delay="0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6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4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2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7" fill="hold">
                      <p:stCondLst>
                        <p:cond delay="0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0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3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5" fill="hold">
                      <p:stCondLst>
                        <p:cond delay="0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8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4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3" fill="hold">
                      <p:stCondLst>
                        <p:cond delay="0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6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5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1" fill="hold">
                      <p:stCondLst>
                        <p:cond delay="0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4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5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9" fill="hold">
                      <p:stCondLst>
                        <p:cond delay="0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2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6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7" fill="hold">
                      <p:stCondLst>
                        <p:cond delay="0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0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7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5" fill="hold">
                      <p:stCondLst>
                        <p:cond delay="0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8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8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3" fill="hold">
                      <p:stCondLst>
                        <p:cond delay="0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6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9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1" fill="hold">
                      <p:stCondLst>
                        <p:cond delay="0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4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5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6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0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1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2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6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7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8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2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3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4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8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9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0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4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5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6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0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1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2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6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7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8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2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3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4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8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9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0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4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5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0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1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2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6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7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8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2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3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8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9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0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5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6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5" fill="hold">
                            <p:stCondLst>
                              <p:cond delay="1000"/>
                            </p:stCondLst>
                            <p:childTnLst>
                              <p:par>
                                <p:cTn id="51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9" fill="hold">
                            <p:stCondLst>
                              <p:cond delay="1500"/>
                            </p:stCondLst>
                            <p:childTnLst>
                              <p:par>
                                <p:cTn id="520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1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2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  <p:bldP spid="40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0D8C64D-1017-D94D-2E89-098DB45A67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3686" y="-354774"/>
            <a:ext cx="2380952" cy="238095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9A17858-BFFB-6F46-C626-2A2A4636AF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606278"/>
            <a:ext cx="2380952" cy="238095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B0BA407-0660-F216-B4E2-A27387BE1C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3686" y="1519705"/>
            <a:ext cx="2380952" cy="238095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BEBA3E7-FCA6-988A-04C2-D4DC51A6D0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2479097"/>
            <a:ext cx="2380952" cy="238095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914A7B4-DA05-9253-B3FD-79D1F1C532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3686" y="3409914"/>
            <a:ext cx="2380952" cy="238095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43CBCCB-E1F2-4605-B557-926974D317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8" y="3440149"/>
            <a:ext cx="2380952" cy="238095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B21EB77-D0BF-6B75-954C-F49C9DCEC9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8" y="1565670"/>
            <a:ext cx="2380952" cy="238095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FD2BD59-3B4A-C10F-7339-B4ED9C04C0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4365444"/>
            <a:ext cx="2380952" cy="238095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5DAB33F-DD2D-ADFB-3DF4-F06A90E708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-1280690"/>
            <a:ext cx="2380952" cy="238095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F2BE82B-9BCE-65E6-55AB-353FF014B0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8" y="-319017"/>
            <a:ext cx="2380952" cy="238095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EBE65A9-823B-D810-57BA-2A283475A38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025" y="638112"/>
            <a:ext cx="2380952" cy="238095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3DB3F4F-BCA7-7636-9A36-3421AE1C88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025" y="2527343"/>
            <a:ext cx="2380952" cy="238095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D96124B-8E38-7F66-9A76-845E4F3263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262" y="3488395"/>
            <a:ext cx="2380952" cy="238095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0DBD9E3-0C76-D4CC-EF7B-07A1FA64F3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262" y="1613916"/>
            <a:ext cx="2380952" cy="238095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2A8DD15-2856-D7E6-5510-74D15E3B2F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025" y="4413690"/>
            <a:ext cx="2380952" cy="238095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209206D-6289-223F-0639-65CA53A5A7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687" y="-1240656"/>
            <a:ext cx="2380952" cy="238095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558DC69-850F-3753-3E1F-423D2937A0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1924" y="-278983"/>
            <a:ext cx="2380952" cy="238095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A1C3C6D-6899-D0F2-BC1B-4FCC5BAF98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6161" y="669190"/>
            <a:ext cx="2380952" cy="238095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82DD4067-AD6B-3588-F379-15279D6195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2515" y="2557833"/>
            <a:ext cx="2380952" cy="238095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F352751-80D7-90AE-1A16-C607EA0317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9103" y="5315007"/>
            <a:ext cx="2380952" cy="238095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27F34D9F-F967-C55D-813A-EB6F87920B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9371" y="5290739"/>
            <a:ext cx="2380952" cy="238095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E4F57206-26E7-44C5-96B6-82D8EF47F3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258" y="6245433"/>
            <a:ext cx="2380952" cy="238095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1C4FC72E-AA2F-F18D-42BB-2A7FBEAEAB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5964" y="6266301"/>
            <a:ext cx="2380952" cy="238095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164B0C89-3E67-8CE1-7777-FE24C04491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1377" y="-1218291"/>
            <a:ext cx="2380952" cy="238095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AAA7E4C4-F77E-B300-95AC-1238BE810E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0201" y="5341772"/>
            <a:ext cx="2380952" cy="238095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945663F1-AEDE-DA4D-F12A-102FDE4100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2715" y="4436568"/>
            <a:ext cx="2380952" cy="238095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7CD772CA-9282-6A59-7D2F-4A42DF684A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7931" y="6325712"/>
            <a:ext cx="2380952" cy="2380952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BFCC3430-5CBB-9C06-0621-293876E3B4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0831" y="3488395"/>
            <a:ext cx="2380952" cy="2380952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2960E867-8172-28F9-8F25-DA3BD86B0E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7337" y="1609660"/>
            <a:ext cx="2380952" cy="2380952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177C794E-2372-5361-7642-EBDFCF06D6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2553" y="-278983"/>
            <a:ext cx="2380952" cy="2380952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6826DEF0-1465-C79B-7496-AA5003B30B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7059" y="669505"/>
            <a:ext cx="2380952" cy="2380952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80BA1E1B-ED25-9A5D-19BE-4C86F39AED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6790" y="2551189"/>
            <a:ext cx="2380952" cy="2380952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5D9485D5-D760-D641-DCC1-F7F6C8EDAF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3891" y="5373018"/>
            <a:ext cx="2380952" cy="2380952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0D1BDCAD-3410-D9DA-759A-482BC5E1E5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5336" y="4436802"/>
            <a:ext cx="2380952" cy="2380952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7D749F01-156D-6971-4253-AB1D7F49DE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2475" y="6329190"/>
            <a:ext cx="2380952" cy="2380952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AFA0F470-C394-8BE6-3D5D-B975E7EDE5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7328" y="-1215975"/>
            <a:ext cx="2380952" cy="2380952"/>
          </a:xfrm>
          <a:prstGeom prst="rect">
            <a:avLst/>
          </a:prstGeom>
        </p:spPr>
      </p:pic>
      <p:sp>
        <p:nvSpPr>
          <p:cNvPr id="38" name="Rounded Rectangle 23">
            <a:extLst>
              <a:ext uri="{FF2B5EF4-FFF2-40B4-BE49-F238E27FC236}">
                <a16:creationId xmlns:a16="http://schemas.microsoft.com/office/drawing/2014/main" id="{B3EAF1B7-DB92-98FF-A844-769E7A3B77E4}"/>
              </a:ext>
            </a:extLst>
          </p:cNvPr>
          <p:cNvSpPr/>
          <p:nvPr/>
        </p:nvSpPr>
        <p:spPr>
          <a:xfrm>
            <a:off x="9372254" y="5808347"/>
            <a:ext cx="2514600" cy="723901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SHOW</a:t>
            </a:r>
            <a:endParaRPr lang="en-US" b="1" dirty="0"/>
          </a:p>
        </p:txBody>
      </p:sp>
      <p:sp>
        <p:nvSpPr>
          <p:cNvPr id="39" name="Rounded Rectangle 23">
            <a:extLst>
              <a:ext uri="{FF2B5EF4-FFF2-40B4-BE49-F238E27FC236}">
                <a16:creationId xmlns:a16="http://schemas.microsoft.com/office/drawing/2014/main" id="{B9D5D34F-82E4-D324-4B58-50CB390E0B86}"/>
              </a:ext>
            </a:extLst>
          </p:cNvPr>
          <p:cNvSpPr/>
          <p:nvPr/>
        </p:nvSpPr>
        <p:spPr>
          <a:xfrm>
            <a:off x="2652874" y="169959"/>
            <a:ext cx="6886252" cy="1189463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/>
              <a:t>playing the piano</a:t>
            </a:r>
          </a:p>
        </p:txBody>
      </p:sp>
      <p:sp>
        <p:nvSpPr>
          <p:cNvPr id="40" name="Rounded Rectangle 2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4F610C12-8BCB-67A3-54C9-CCBD0E58D525}"/>
              </a:ext>
            </a:extLst>
          </p:cNvPr>
          <p:cNvSpPr/>
          <p:nvPr/>
        </p:nvSpPr>
        <p:spPr>
          <a:xfrm>
            <a:off x="9372254" y="5790866"/>
            <a:ext cx="2514600" cy="723901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NEXT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193802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2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0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3" fill="hold">
                      <p:stCondLst>
                        <p:cond delay="0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6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4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2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7" fill="hold">
                      <p:stCondLst>
                        <p:cond delay="0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0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3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5" fill="hold">
                      <p:stCondLst>
                        <p:cond delay="0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8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4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3" fill="hold">
                      <p:stCondLst>
                        <p:cond delay="0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6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5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1" fill="hold">
                      <p:stCondLst>
                        <p:cond delay="0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4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5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9" fill="hold">
                      <p:stCondLst>
                        <p:cond delay="0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2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6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7" fill="hold">
                      <p:stCondLst>
                        <p:cond delay="0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0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7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5" fill="hold">
                      <p:stCondLst>
                        <p:cond delay="0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8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8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3" fill="hold">
                      <p:stCondLst>
                        <p:cond delay="0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6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9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1" fill="hold">
                      <p:stCondLst>
                        <p:cond delay="0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4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5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6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0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1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2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6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7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8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2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3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4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8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9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0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4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5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6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0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1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2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6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7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8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2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3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4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8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9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0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4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5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0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1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2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6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7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8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2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3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8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9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0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5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6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5" fill="hold">
                            <p:stCondLst>
                              <p:cond delay="1000"/>
                            </p:stCondLst>
                            <p:childTnLst>
                              <p:par>
                                <p:cTn id="51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9" fill="hold">
                            <p:stCondLst>
                              <p:cond delay="1500"/>
                            </p:stCondLst>
                            <p:childTnLst>
                              <p:par>
                                <p:cTn id="520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1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2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  <p:bldP spid="40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52D4D35-BC9A-F6F7-6BF3-71ECAE0339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3686" y="-354774"/>
            <a:ext cx="2380952" cy="238095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E2E53FB-A99B-5691-C629-7B434D5971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606278"/>
            <a:ext cx="2380952" cy="238095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F7917EA-6B21-025F-EBC2-CD54DA8D12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3686" y="1519705"/>
            <a:ext cx="2380952" cy="238095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9DC941D-445B-E6F2-8AC3-6F2164BBCA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2479097"/>
            <a:ext cx="2380952" cy="238095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5B66D72-D091-36DA-D774-3D679143D7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3686" y="3409914"/>
            <a:ext cx="2380952" cy="238095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7D69F43-31C3-9411-9227-EC78C9F1C1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8" y="3440149"/>
            <a:ext cx="2380952" cy="238095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11EF705-7EA4-0D21-8D7E-757F6A0E12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8" y="1565670"/>
            <a:ext cx="2380952" cy="238095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20DDDCD-8D78-7A42-21E9-40E68E7A5B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4365444"/>
            <a:ext cx="2380952" cy="238095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AB8E243-9A09-6B1C-165E-F220ABE510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-1280690"/>
            <a:ext cx="2380952" cy="238095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CF74BC0-F686-5F29-4879-CE9914DC66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8" y="-319017"/>
            <a:ext cx="2380952" cy="238095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7AB7BD9-80E6-7DD4-6BA6-D345FA65FF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025" y="638112"/>
            <a:ext cx="2380952" cy="238095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46AA83F-EE32-752E-E25E-F6F68082CF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025" y="2527343"/>
            <a:ext cx="2380952" cy="238095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041EB88-C343-CA99-EFCF-6E53D7157A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262" y="3488395"/>
            <a:ext cx="2380952" cy="238095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B417891-251D-73CE-DA5E-9D054C0731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262" y="1613916"/>
            <a:ext cx="2380952" cy="238095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63F0BF0-E72A-554C-3F66-849CC0780A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025" y="4413690"/>
            <a:ext cx="2380952" cy="238095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B922C18-D8CD-5DC4-8BA2-0A3CA7564C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687" y="-1240656"/>
            <a:ext cx="2380952" cy="238095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0148D71-33B5-3CE4-499B-D187591188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1924" y="-278983"/>
            <a:ext cx="2380952" cy="238095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249D283-2A90-8435-0906-8156D4AE09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6161" y="669190"/>
            <a:ext cx="2380952" cy="238095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A5F21D8-E51C-0EC1-51AD-ADB5707E00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2515" y="2557833"/>
            <a:ext cx="2380952" cy="238095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5F0C0CD-C1EF-13C8-7476-23C4F7A74E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9103" y="5315007"/>
            <a:ext cx="2380952" cy="238095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49EDC06F-2A23-0299-692B-9AA594E2D4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9371" y="5290739"/>
            <a:ext cx="2380952" cy="238095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30921988-FA5B-ACE2-14D7-AA4E0C4710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258" y="6245433"/>
            <a:ext cx="2380952" cy="238095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0B58F5CD-7683-F18F-FD3A-80CE9DF3CD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5964" y="6266301"/>
            <a:ext cx="2380952" cy="238095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BBFC0F13-436D-FC89-254B-ACE133925B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1377" y="-1218291"/>
            <a:ext cx="2380952" cy="238095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D6A6B508-562A-0F1F-34AC-0B56ADFAA3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0201" y="5341772"/>
            <a:ext cx="2380952" cy="238095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BF6D209F-5E8F-1377-38F2-434D68DD5A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2715" y="4436568"/>
            <a:ext cx="2380952" cy="238095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AA829B76-9787-12C5-5E59-59933F74AA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7931" y="6325712"/>
            <a:ext cx="2380952" cy="2380952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FD24775D-1B87-295E-1BE4-12F73515C1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0831" y="3488395"/>
            <a:ext cx="2380952" cy="2380952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DED5BC92-F73E-2D90-1E45-8984EC1C06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7337" y="1609660"/>
            <a:ext cx="2380952" cy="2380952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0FC9E964-335E-5BCA-2C7D-EE70F86E74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2553" y="-278983"/>
            <a:ext cx="2380952" cy="2380952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8C69D97F-C91D-676D-92E4-376CFA1B0D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7059" y="669505"/>
            <a:ext cx="2380952" cy="2380952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9792E9E2-D39C-4DA9-28F3-EDC90E2422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6790" y="2551189"/>
            <a:ext cx="2380952" cy="2380952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A969E6BD-D683-C7D0-FB5A-6CEE6BF8BE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3891" y="5373018"/>
            <a:ext cx="2380952" cy="2380952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221832D1-3212-D0FF-68B2-F5B16D296A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5336" y="4436802"/>
            <a:ext cx="2380952" cy="2380952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11A4690D-2BFF-43F8-827C-20840A539E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2475" y="6329190"/>
            <a:ext cx="2380952" cy="2380952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E71DCCEB-F44C-5053-72D1-E3A107F2C4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7328" y="-1215975"/>
            <a:ext cx="2380952" cy="2380952"/>
          </a:xfrm>
          <a:prstGeom prst="rect">
            <a:avLst/>
          </a:prstGeom>
        </p:spPr>
      </p:pic>
      <p:sp>
        <p:nvSpPr>
          <p:cNvPr id="38" name="Rounded Rectangle 23">
            <a:extLst>
              <a:ext uri="{FF2B5EF4-FFF2-40B4-BE49-F238E27FC236}">
                <a16:creationId xmlns:a16="http://schemas.microsoft.com/office/drawing/2014/main" id="{B591F979-DF7A-7BAD-03BD-CD0A837565A8}"/>
              </a:ext>
            </a:extLst>
          </p:cNvPr>
          <p:cNvSpPr/>
          <p:nvPr/>
        </p:nvSpPr>
        <p:spPr>
          <a:xfrm>
            <a:off x="9372254" y="5808347"/>
            <a:ext cx="2514600" cy="723901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SHOW</a:t>
            </a:r>
            <a:endParaRPr lang="en-US" b="1" dirty="0"/>
          </a:p>
        </p:txBody>
      </p:sp>
      <p:sp>
        <p:nvSpPr>
          <p:cNvPr id="39" name="Rounded Rectangle 23">
            <a:extLst>
              <a:ext uri="{FF2B5EF4-FFF2-40B4-BE49-F238E27FC236}">
                <a16:creationId xmlns:a16="http://schemas.microsoft.com/office/drawing/2014/main" id="{EB5EEC64-AE9A-C5EB-D179-CC41BE07604F}"/>
              </a:ext>
            </a:extLst>
          </p:cNvPr>
          <p:cNvSpPr/>
          <p:nvPr/>
        </p:nvSpPr>
        <p:spPr>
          <a:xfrm>
            <a:off x="2652874" y="169959"/>
            <a:ext cx="6886252" cy="1189463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/>
              <a:t>cooking</a:t>
            </a:r>
          </a:p>
        </p:txBody>
      </p:sp>
      <p:sp>
        <p:nvSpPr>
          <p:cNvPr id="40" name="Rounded Rectangle 2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51154E4A-F76E-8CCA-9ECC-541EF68DF9F7}"/>
              </a:ext>
            </a:extLst>
          </p:cNvPr>
          <p:cNvSpPr/>
          <p:nvPr/>
        </p:nvSpPr>
        <p:spPr>
          <a:xfrm>
            <a:off x="9372254" y="5790866"/>
            <a:ext cx="2514600" cy="723901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NEXT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290889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2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0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3" fill="hold">
                      <p:stCondLst>
                        <p:cond delay="0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6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4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2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7" fill="hold">
                      <p:stCondLst>
                        <p:cond delay="0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0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3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5" fill="hold">
                      <p:stCondLst>
                        <p:cond delay="0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8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4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3" fill="hold">
                      <p:stCondLst>
                        <p:cond delay="0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6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5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1" fill="hold">
                      <p:stCondLst>
                        <p:cond delay="0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4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5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9" fill="hold">
                      <p:stCondLst>
                        <p:cond delay="0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2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6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7" fill="hold">
                      <p:stCondLst>
                        <p:cond delay="0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0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7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5" fill="hold">
                      <p:stCondLst>
                        <p:cond delay="0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8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8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3" fill="hold">
                      <p:stCondLst>
                        <p:cond delay="0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6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9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1" fill="hold">
                      <p:stCondLst>
                        <p:cond delay="0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4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5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6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0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1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2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6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7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8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2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3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4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8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9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0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4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5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6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0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1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2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6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7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8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2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3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4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8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9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0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4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5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0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1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2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6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7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8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2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3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8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9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0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5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6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5" fill="hold">
                            <p:stCondLst>
                              <p:cond delay="1000"/>
                            </p:stCondLst>
                            <p:childTnLst>
                              <p:par>
                                <p:cTn id="51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9" fill="hold">
                            <p:stCondLst>
                              <p:cond delay="1500"/>
                            </p:stCondLst>
                            <p:childTnLst>
                              <p:par>
                                <p:cTn id="520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1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2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  <p:bldP spid="40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7DED691-F8D5-6600-0B18-4D9AEE1E9E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3686" y="-354774"/>
            <a:ext cx="2380952" cy="238095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4E88A6D-A203-9930-C699-83EA23F725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606278"/>
            <a:ext cx="2380952" cy="238095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7CB9DE3-AD93-67C9-C982-A99BBDEEB2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3686" y="1519705"/>
            <a:ext cx="2380952" cy="238095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E8DFC7E-1EB3-74D4-7C66-BCDD802F25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2479097"/>
            <a:ext cx="2380952" cy="238095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2E64E76-4450-69D6-3D61-3FE1793FCD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3686" y="3409914"/>
            <a:ext cx="2380952" cy="238095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5AC4AAC-1F97-2D3A-6597-78F07CEC8E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8" y="3440149"/>
            <a:ext cx="2380952" cy="238095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F9E9ADD-4AA0-79B5-F52D-3F6992FE64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8" y="1565670"/>
            <a:ext cx="2380952" cy="238095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6D37412-8B0C-6A28-40D4-E85DF97CF4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4365444"/>
            <a:ext cx="2380952" cy="238095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5330527-68A6-F9CB-A7F1-71E5719655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-1280690"/>
            <a:ext cx="2380952" cy="238095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8828309-AA23-1A6E-46E1-54B9A3632C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8" y="-319017"/>
            <a:ext cx="2380952" cy="238095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008D9D8-5E34-20BC-A264-40F6F07D8C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025" y="638112"/>
            <a:ext cx="2380952" cy="238095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162EA50-0174-9765-300C-A3544E3CAC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025" y="2527343"/>
            <a:ext cx="2380952" cy="238095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54DD709-8A06-B2D0-1862-A712CC0C6D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262" y="3488395"/>
            <a:ext cx="2380952" cy="238095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C757CD9-5C02-6B6D-C851-8FAE047DFD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262" y="1613916"/>
            <a:ext cx="2380952" cy="238095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A90668D-23AB-B5B8-8291-0D6711BD16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025" y="4413690"/>
            <a:ext cx="2380952" cy="238095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DC42A27-C311-CEE6-1B8D-51D1D3C90A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687" y="-1240656"/>
            <a:ext cx="2380952" cy="238095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DD49182-2DB8-D84A-62D6-02496AF954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1924" y="-278983"/>
            <a:ext cx="2380952" cy="238095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4A973CFE-8096-E9A3-209D-B7E1E5EA32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6161" y="669190"/>
            <a:ext cx="2380952" cy="238095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B579689-2E7C-B10B-96BA-16AC3B60A5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2515" y="2557833"/>
            <a:ext cx="2380952" cy="238095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31174049-68D7-FD88-DA11-188638B087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9103" y="5315007"/>
            <a:ext cx="2380952" cy="238095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23B0FD96-070A-09FC-0D13-8D47B265AC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9371" y="5290739"/>
            <a:ext cx="2380952" cy="238095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48337D19-C7AB-B9C1-D9A8-7D1328E595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258" y="6245433"/>
            <a:ext cx="2380952" cy="238095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5525FFE2-4DBE-DFA4-F696-E96D0B76F4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5964" y="6266301"/>
            <a:ext cx="2380952" cy="238095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56B2C8C2-52F6-9815-E5BC-44F73B7BA4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1377" y="-1218291"/>
            <a:ext cx="2380952" cy="238095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45904EBC-B3CE-AF51-5A4E-8E381128EF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0201" y="5341772"/>
            <a:ext cx="2380952" cy="238095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AC07378E-82E0-6CAD-03D2-0001D568D6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2715" y="4436568"/>
            <a:ext cx="2380952" cy="238095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12F3D977-DD48-E329-3814-B13214FBAC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7931" y="6325712"/>
            <a:ext cx="2380952" cy="2380952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F8F934CC-B894-1ED2-7E05-8530436895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0831" y="3488395"/>
            <a:ext cx="2380952" cy="2380952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5947C1AD-59DE-4DE0-286A-124BBEE07E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7337" y="1609660"/>
            <a:ext cx="2380952" cy="2380952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0A653C33-2F12-4386-8AE7-E9F6FFD6E4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2553" y="-278983"/>
            <a:ext cx="2380952" cy="2380952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5113B5F5-308F-48F0-5BD4-D48B3406CE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7059" y="669505"/>
            <a:ext cx="2380952" cy="2380952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55FF1A17-BCE2-795D-55BB-5516B94F59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6790" y="2551189"/>
            <a:ext cx="2380952" cy="2380952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88D7565A-8505-E768-CDAD-7E1EEBE0F5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3891" y="5373018"/>
            <a:ext cx="2380952" cy="2380952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A87415AA-EB25-1E7C-61DF-5FDBDD44D5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5336" y="4436802"/>
            <a:ext cx="2380952" cy="2380952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5E255B3F-6508-9728-69B0-491F7FB715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2475" y="6329190"/>
            <a:ext cx="2380952" cy="2380952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A3FB2308-3C70-AB1B-5809-7EAFDE574E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7328" y="-1215975"/>
            <a:ext cx="2380952" cy="2380952"/>
          </a:xfrm>
          <a:prstGeom prst="rect">
            <a:avLst/>
          </a:prstGeom>
        </p:spPr>
      </p:pic>
      <p:sp>
        <p:nvSpPr>
          <p:cNvPr id="38" name="Rounded Rectangle 23">
            <a:extLst>
              <a:ext uri="{FF2B5EF4-FFF2-40B4-BE49-F238E27FC236}">
                <a16:creationId xmlns:a16="http://schemas.microsoft.com/office/drawing/2014/main" id="{09221586-6FFE-3E09-AA82-DF722DC5598D}"/>
              </a:ext>
            </a:extLst>
          </p:cNvPr>
          <p:cNvSpPr/>
          <p:nvPr/>
        </p:nvSpPr>
        <p:spPr>
          <a:xfrm>
            <a:off x="9372254" y="5808347"/>
            <a:ext cx="2514600" cy="723901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SHOW</a:t>
            </a:r>
            <a:endParaRPr lang="en-US" b="1" dirty="0"/>
          </a:p>
        </p:txBody>
      </p:sp>
      <p:sp>
        <p:nvSpPr>
          <p:cNvPr id="39" name="Rounded Rectangle 23">
            <a:extLst>
              <a:ext uri="{FF2B5EF4-FFF2-40B4-BE49-F238E27FC236}">
                <a16:creationId xmlns:a16="http://schemas.microsoft.com/office/drawing/2014/main" id="{856C6222-389E-0E66-ECD1-2241677AE300}"/>
              </a:ext>
            </a:extLst>
          </p:cNvPr>
          <p:cNvSpPr/>
          <p:nvPr/>
        </p:nvSpPr>
        <p:spPr>
          <a:xfrm>
            <a:off x="2652874" y="169959"/>
            <a:ext cx="6886252" cy="1189463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/>
              <a:t>surfing</a:t>
            </a:r>
          </a:p>
        </p:txBody>
      </p:sp>
      <p:sp>
        <p:nvSpPr>
          <p:cNvPr id="40" name="Rounded Rectangle 2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D6F57A6-54D4-779B-C415-1F8DF5116453}"/>
              </a:ext>
            </a:extLst>
          </p:cNvPr>
          <p:cNvSpPr/>
          <p:nvPr/>
        </p:nvSpPr>
        <p:spPr>
          <a:xfrm>
            <a:off x="9372254" y="5790866"/>
            <a:ext cx="2514600" cy="723901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NEXT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594196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2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0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3" fill="hold">
                      <p:stCondLst>
                        <p:cond delay="0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6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4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2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7" fill="hold">
                      <p:stCondLst>
                        <p:cond delay="0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0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3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5" fill="hold">
                      <p:stCondLst>
                        <p:cond delay="0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8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4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3" fill="hold">
                      <p:stCondLst>
                        <p:cond delay="0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6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5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1" fill="hold">
                      <p:stCondLst>
                        <p:cond delay="0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4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5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9" fill="hold">
                      <p:stCondLst>
                        <p:cond delay="0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2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6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7" fill="hold">
                      <p:stCondLst>
                        <p:cond delay="0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0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7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5" fill="hold">
                      <p:stCondLst>
                        <p:cond delay="0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8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8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3" fill="hold">
                      <p:stCondLst>
                        <p:cond delay="0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6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9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1" fill="hold">
                      <p:stCondLst>
                        <p:cond delay="0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4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5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6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0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1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2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6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7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8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2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3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4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8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9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0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4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5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6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0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1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2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6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7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8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2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3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4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8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9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0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4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5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0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1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2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6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7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8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2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3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8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9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0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5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6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5" fill="hold">
                            <p:stCondLst>
                              <p:cond delay="1000"/>
                            </p:stCondLst>
                            <p:childTnLst>
                              <p:par>
                                <p:cTn id="51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9" fill="hold">
                            <p:stCondLst>
                              <p:cond delay="1500"/>
                            </p:stCondLst>
                            <p:childTnLst>
                              <p:par>
                                <p:cTn id="520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1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2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  <p:bldP spid="40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3825ABA-7CA0-1AB6-E64D-5BAF93E842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3686" y="-354774"/>
            <a:ext cx="2380952" cy="238095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76E7273-8814-E7CB-3637-651BEF9DC5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606278"/>
            <a:ext cx="2380952" cy="238095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98754E1-E807-B423-283E-076BE3A537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3686" y="1519705"/>
            <a:ext cx="2380952" cy="238095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6C0081B-1CA8-6AEF-9AFE-467458F68C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2479097"/>
            <a:ext cx="2380952" cy="238095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7D483F4-F3FB-B0B5-9A31-8C65627365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3686" y="3409914"/>
            <a:ext cx="2380952" cy="238095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EFA83EB-7BF8-B5F8-1910-3C5EF622B3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8" y="3440149"/>
            <a:ext cx="2380952" cy="238095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EFCA578-28BF-8400-2651-59B1ED941D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8" y="1565670"/>
            <a:ext cx="2380952" cy="238095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52FAFDF-B878-0B43-BD31-531DBFC45A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4365444"/>
            <a:ext cx="2380952" cy="238095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0A2B9B2-B8D7-A229-4F14-FCDA54359C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-1280690"/>
            <a:ext cx="2380952" cy="238095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0B5BDD0-C516-E671-260E-81358C10B2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8" y="-319017"/>
            <a:ext cx="2380952" cy="238095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C2DB795-3D67-948C-7665-6A14F02017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025" y="638112"/>
            <a:ext cx="2380952" cy="238095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9958F33-41CF-BBB3-B042-4D054B76E1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025" y="2527343"/>
            <a:ext cx="2380952" cy="238095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52BA390-A58F-0DED-7D4C-AB32455DB3E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262" y="3488395"/>
            <a:ext cx="2380952" cy="238095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ACFFAF4-19B7-13CF-5714-C66A9258B0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262" y="1613916"/>
            <a:ext cx="2380952" cy="238095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05402C5-0D36-C286-FA15-9591A339A2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025" y="4413690"/>
            <a:ext cx="2380952" cy="238095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76696F8-C339-22E0-FF6C-039321D52A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687" y="-1240656"/>
            <a:ext cx="2380952" cy="238095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A7DE681-3EC1-3621-E05A-DC912788C6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1924" y="-278983"/>
            <a:ext cx="2380952" cy="238095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7A6670A-F24B-C59C-4996-05BDDEAF8F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6161" y="669190"/>
            <a:ext cx="2380952" cy="238095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32D51894-A8E3-D7C5-5714-A0C23E7605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2515" y="2557833"/>
            <a:ext cx="2380952" cy="238095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4AB4EAD-9A49-B949-5F24-345C32B764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9103" y="5315007"/>
            <a:ext cx="2380952" cy="238095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071AE0DA-F972-FD6A-0688-F68FD9633C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9371" y="5290739"/>
            <a:ext cx="2380952" cy="238095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E198C26A-B9E2-7EC4-B8FB-A25830D6BF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258" y="6245433"/>
            <a:ext cx="2380952" cy="238095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89EDCEE5-FA9F-DDDA-74E0-3B60E5D43C6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5964" y="6266301"/>
            <a:ext cx="2380952" cy="238095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FCD08D27-0853-228A-17C1-1A421D137B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1377" y="-1218291"/>
            <a:ext cx="2380952" cy="238095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8DA8ABB4-2FB8-86A4-E145-44471D90BE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0201" y="5341772"/>
            <a:ext cx="2380952" cy="238095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1056AA2B-7885-0D60-9C99-9258DF1540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2715" y="4436568"/>
            <a:ext cx="2380952" cy="238095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6DB815BE-5B1A-B501-5CA4-8D0DFE2AA8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7931" y="6325712"/>
            <a:ext cx="2380952" cy="2380952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541F3BA5-F45B-2659-B887-0EC04DB0BD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0831" y="3488395"/>
            <a:ext cx="2380952" cy="2380952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1B6411AE-98EA-8535-C2B9-F4C90C46AC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7337" y="1609660"/>
            <a:ext cx="2380952" cy="2380952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66F9F788-DBAE-34C6-4C65-AD8AB7624E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2553" y="-278983"/>
            <a:ext cx="2380952" cy="2380952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915EF9D6-3C6B-9F76-0487-572F5ADC4A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7059" y="669505"/>
            <a:ext cx="2380952" cy="2380952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52A60323-6797-66DE-CB6B-9E7CA2CA91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6790" y="2551189"/>
            <a:ext cx="2380952" cy="2380952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104A8408-F614-92D9-6F06-B25950D716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3891" y="5373018"/>
            <a:ext cx="2380952" cy="2380952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B3038292-04B2-603A-4F74-D10E757963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5336" y="4436802"/>
            <a:ext cx="2380952" cy="2380952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4AC4130C-CE11-FA48-5382-845CBCB642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2475" y="6329190"/>
            <a:ext cx="2380952" cy="2380952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7A397692-463D-9A98-80FD-9F6B1AF6B0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7328" y="-1215975"/>
            <a:ext cx="2380952" cy="2380952"/>
          </a:xfrm>
          <a:prstGeom prst="rect">
            <a:avLst/>
          </a:prstGeom>
        </p:spPr>
      </p:pic>
      <p:sp>
        <p:nvSpPr>
          <p:cNvPr id="38" name="Rounded Rectangle 23">
            <a:extLst>
              <a:ext uri="{FF2B5EF4-FFF2-40B4-BE49-F238E27FC236}">
                <a16:creationId xmlns:a16="http://schemas.microsoft.com/office/drawing/2014/main" id="{6337E233-7983-F219-7B3D-1E598E3EF526}"/>
              </a:ext>
            </a:extLst>
          </p:cNvPr>
          <p:cNvSpPr/>
          <p:nvPr/>
        </p:nvSpPr>
        <p:spPr>
          <a:xfrm>
            <a:off x="9372254" y="5808347"/>
            <a:ext cx="2514600" cy="723901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SHOW</a:t>
            </a:r>
            <a:endParaRPr lang="en-US" b="1" dirty="0"/>
          </a:p>
        </p:txBody>
      </p:sp>
      <p:sp>
        <p:nvSpPr>
          <p:cNvPr id="39" name="Rounded Rectangle 23">
            <a:extLst>
              <a:ext uri="{FF2B5EF4-FFF2-40B4-BE49-F238E27FC236}">
                <a16:creationId xmlns:a16="http://schemas.microsoft.com/office/drawing/2014/main" id="{BD910F05-6A4B-CD3A-DC8A-72DBB0FD6307}"/>
              </a:ext>
            </a:extLst>
          </p:cNvPr>
          <p:cNvSpPr/>
          <p:nvPr/>
        </p:nvSpPr>
        <p:spPr>
          <a:xfrm>
            <a:off x="2652874" y="169959"/>
            <a:ext cx="6886252" cy="1189463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/>
              <a:t>dancing</a:t>
            </a:r>
          </a:p>
        </p:txBody>
      </p:sp>
      <p:sp>
        <p:nvSpPr>
          <p:cNvPr id="40" name="Rounded Rectangle 2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2F2E17F-085A-4616-673F-174DFCE8CE23}"/>
              </a:ext>
            </a:extLst>
          </p:cNvPr>
          <p:cNvSpPr/>
          <p:nvPr/>
        </p:nvSpPr>
        <p:spPr>
          <a:xfrm>
            <a:off x="9372254" y="5790866"/>
            <a:ext cx="2514600" cy="723901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NEXT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702524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2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0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3" fill="hold">
                      <p:stCondLst>
                        <p:cond delay="0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6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4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2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7" fill="hold">
                      <p:stCondLst>
                        <p:cond delay="0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0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3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5" fill="hold">
                      <p:stCondLst>
                        <p:cond delay="0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8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4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3" fill="hold">
                      <p:stCondLst>
                        <p:cond delay="0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6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5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1" fill="hold">
                      <p:stCondLst>
                        <p:cond delay="0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4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5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9" fill="hold">
                      <p:stCondLst>
                        <p:cond delay="0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2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6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7" fill="hold">
                      <p:stCondLst>
                        <p:cond delay="0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0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7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5" fill="hold">
                      <p:stCondLst>
                        <p:cond delay="0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8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8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3" fill="hold">
                      <p:stCondLst>
                        <p:cond delay="0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6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9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1" fill="hold">
                      <p:stCondLst>
                        <p:cond delay="0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4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5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6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0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1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2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6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7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8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2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3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4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8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9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0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4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5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6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0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1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2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6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7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8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2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3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4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8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9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0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4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5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0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1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2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6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7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8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2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3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8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9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0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5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6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5" fill="hold">
                            <p:stCondLst>
                              <p:cond delay="1000"/>
                            </p:stCondLst>
                            <p:childTnLst>
                              <p:par>
                                <p:cTn id="51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9" fill="hold">
                            <p:stCondLst>
                              <p:cond delay="1500"/>
                            </p:stCondLst>
                            <p:childTnLst>
                              <p:par>
                                <p:cTn id="520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1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2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  <p:bldP spid="40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53</Words>
  <Application>Microsoft Office PowerPoint</Application>
  <PresentationFormat>Widescreen</PresentationFormat>
  <Paragraphs>44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맑은 고딕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2022-09-15T07:16:38Z</dcterms:created>
  <dcterms:modified xsi:type="dcterms:W3CDTF">2024-08-25T07:42:49Z</dcterms:modified>
</cp:coreProperties>
</file>